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2.xml" ContentType="application/vnd.openxmlformats-officedocument.drawingml.diagramLayout+xml"/>
  <Default Extension="gif" ContentType="image/gif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5" r:id="rId14"/>
    <p:sldId id="296" r:id="rId15"/>
    <p:sldId id="291" r:id="rId16"/>
    <p:sldId id="292" r:id="rId17"/>
    <p:sldId id="294" r:id="rId18"/>
    <p:sldId id="293" r:id="rId19"/>
    <p:sldId id="297" r:id="rId20"/>
    <p:sldId id="298" r:id="rId21"/>
    <p:sldId id="299" r:id="rId22"/>
    <p:sldId id="300" r:id="rId23"/>
    <p:sldId id="302" r:id="rId24"/>
    <p:sldId id="305" r:id="rId25"/>
    <p:sldId id="301" r:id="rId26"/>
    <p:sldId id="303" r:id="rId27"/>
    <p:sldId id="304" r:id="rId28"/>
    <p:sldId id="306" r:id="rId29"/>
    <p:sldId id="307" r:id="rId30"/>
    <p:sldId id="308" r:id="rId31"/>
    <p:sldId id="309" r:id="rId32"/>
    <p:sldId id="310" r:id="rId33"/>
    <p:sldId id="311" r:id="rId34"/>
    <p:sldId id="313" r:id="rId35"/>
    <p:sldId id="314" r:id="rId36"/>
    <p:sldId id="315" r:id="rId37"/>
    <p:sldId id="316" r:id="rId38"/>
    <p:sldId id="317" r:id="rId39"/>
    <p:sldId id="312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273" r:id="rId58"/>
    <p:sldId id="335" r:id="rId59"/>
    <p:sldId id="337" r:id="rId60"/>
    <p:sldId id="336" r:id="rId61"/>
    <p:sldId id="340" r:id="rId62"/>
    <p:sldId id="338" r:id="rId63"/>
    <p:sldId id="339" r:id="rId64"/>
    <p:sldId id="341" r:id="rId65"/>
    <p:sldId id="342" r:id="rId66"/>
    <p:sldId id="343" r:id="rId67"/>
    <p:sldId id="344" r:id="rId68"/>
    <p:sldId id="345" r:id="rId69"/>
    <p:sldId id="346" r:id="rId70"/>
    <p:sldId id="347" r:id="rId71"/>
    <p:sldId id="348" r:id="rId72"/>
    <p:sldId id="349" r:id="rId73"/>
    <p:sldId id="350" r:id="rId74"/>
    <p:sldId id="351" r:id="rId75"/>
    <p:sldId id="352" r:id="rId76"/>
    <p:sldId id="353" r:id="rId77"/>
    <p:sldId id="279" r:id="rId7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7125" autoAdjust="0"/>
  </p:normalViewPr>
  <p:slideViewPr>
    <p:cSldViewPr snapToGrid="0">
      <p:cViewPr varScale="1">
        <p:scale>
          <a:sx n="75" d="100"/>
          <a:sy n="75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BB38F-2997-4586-87B7-79CAB17EF704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746D5A2D-C157-45F1-A5AC-6F2265BA282C}">
      <dgm:prSet phldrT="[Text]"/>
      <dgm:spPr/>
      <dgm:t>
        <a:bodyPr/>
        <a:lstStyle/>
        <a:p>
          <a:r>
            <a:rPr lang="en-US" b="1" dirty="0" smtClean="0"/>
            <a:t>FP7</a:t>
          </a:r>
          <a:endParaRPr lang="el-GR" b="1" dirty="0"/>
        </a:p>
      </dgm:t>
    </dgm:pt>
    <dgm:pt modelId="{0D310BCB-F2A0-432E-B912-710379FC29CD}" type="parTrans" cxnId="{8B5818F9-B63C-4B7E-BBEB-1160A845718A}">
      <dgm:prSet/>
      <dgm:spPr/>
      <dgm:t>
        <a:bodyPr/>
        <a:lstStyle/>
        <a:p>
          <a:endParaRPr lang="el-GR"/>
        </a:p>
      </dgm:t>
    </dgm:pt>
    <dgm:pt modelId="{8EE119EE-0E48-4FF8-BCFC-59BE7ABCB8EE}" type="sibTrans" cxnId="{8B5818F9-B63C-4B7E-BBEB-1160A845718A}">
      <dgm:prSet/>
      <dgm:spPr/>
      <dgm:t>
        <a:bodyPr/>
        <a:lstStyle/>
        <a:p>
          <a:endParaRPr lang="el-GR"/>
        </a:p>
      </dgm:t>
    </dgm:pt>
    <dgm:pt modelId="{C11AA8AA-2C3C-4FBF-BB1E-EBE6B62E7003}">
      <dgm:prSet phldrT="[Text]"/>
      <dgm:spPr/>
      <dgm:t>
        <a:bodyPr/>
        <a:lstStyle/>
        <a:p>
          <a:r>
            <a:rPr lang="en-US" dirty="0" smtClean="0"/>
            <a:t>ESF</a:t>
          </a:r>
          <a:endParaRPr lang="el-GR" dirty="0"/>
        </a:p>
      </dgm:t>
    </dgm:pt>
    <dgm:pt modelId="{B823B54A-4864-4A45-8D62-C2983E843E10}" type="parTrans" cxnId="{9706F478-7052-40B8-9C2B-68C0A0496259}">
      <dgm:prSet/>
      <dgm:spPr/>
      <dgm:t>
        <a:bodyPr/>
        <a:lstStyle/>
        <a:p>
          <a:endParaRPr lang="el-GR"/>
        </a:p>
      </dgm:t>
    </dgm:pt>
    <dgm:pt modelId="{C43652B3-CBC0-4848-A98D-CA825354861B}" type="sibTrans" cxnId="{9706F478-7052-40B8-9C2B-68C0A0496259}">
      <dgm:prSet/>
      <dgm:spPr/>
      <dgm:t>
        <a:bodyPr/>
        <a:lstStyle/>
        <a:p>
          <a:endParaRPr lang="el-GR"/>
        </a:p>
      </dgm:t>
    </dgm:pt>
    <dgm:pt modelId="{D23601F3-1345-4FCA-9749-898BB4864396}">
      <dgm:prSet phldrT="[Text]"/>
      <dgm:spPr/>
      <dgm:t>
        <a:bodyPr/>
        <a:lstStyle/>
        <a:p>
          <a:r>
            <a:rPr lang="en-US" dirty="0" smtClean="0"/>
            <a:t>ESOF</a:t>
          </a:r>
          <a:endParaRPr lang="el-GR" dirty="0"/>
        </a:p>
      </dgm:t>
    </dgm:pt>
    <dgm:pt modelId="{3E4A8195-49BD-43F5-9113-B4ECB9BC3D2E}" type="parTrans" cxnId="{322947A5-D864-41E3-A070-0EA06587269B}">
      <dgm:prSet/>
      <dgm:spPr/>
      <dgm:t>
        <a:bodyPr/>
        <a:lstStyle/>
        <a:p>
          <a:endParaRPr lang="el-GR"/>
        </a:p>
      </dgm:t>
    </dgm:pt>
    <dgm:pt modelId="{83CB5C30-8553-427D-B1D3-7155903EE5F3}" type="sibTrans" cxnId="{322947A5-D864-41E3-A070-0EA06587269B}">
      <dgm:prSet/>
      <dgm:spPr/>
      <dgm:t>
        <a:bodyPr/>
        <a:lstStyle/>
        <a:p>
          <a:endParaRPr lang="el-GR"/>
        </a:p>
      </dgm:t>
    </dgm:pt>
    <dgm:pt modelId="{D421CBFC-3113-4417-9AE3-7D9118CDE53D}">
      <dgm:prSet phldrT="[Text]"/>
      <dgm:spPr/>
      <dgm:t>
        <a:bodyPr/>
        <a:lstStyle/>
        <a:p>
          <a:r>
            <a:rPr lang="en-US" dirty="0" smtClean="0"/>
            <a:t>EUROPA</a:t>
          </a:r>
          <a:endParaRPr lang="el-GR" dirty="0"/>
        </a:p>
      </dgm:t>
    </dgm:pt>
    <dgm:pt modelId="{3B78D8A3-F5FC-4B02-8B51-6A4361EEF908}" type="parTrans" cxnId="{2A4915D7-F90E-44FF-9293-917B0C443F09}">
      <dgm:prSet/>
      <dgm:spPr/>
      <dgm:t>
        <a:bodyPr/>
        <a:lstStyle/>
        <a:p>
          <a:endParaRPr lang="el-GR"/>
        </a:p>
      </dgm:t>
    </dgm:pt>
    <dgm:pt modelId="{ADBA2E00-49B4-4486-8E70-D0E5EAD2D6D6}" type="sibTrans" cxnId="{2A4915D7-F90E-44FF-9293-917B0C443F09}">
      <dgm:prSet/>
      <dgm:spPr/>
      <dgm:t>
        <a:bodyPr/>
        <a:lstStyle/>
        <a:p>
          <a:endParaRPr lang="el-GR"/>
        </a:p>
      </dgm:t>
    </dgm:pt>
    <dgm:pt modelId="{60E9336F-9A2D-4033-ADB5-194D0D6152CF}">
      <dgm:prSet/>
      <dgm:spPr/>
      <dgm:t>
        <a:bodyPr/>
        <a:lstStyle/>
        <a:p>
          <a:r>
            <a:rPr lang="en-US" dirty="0" smtClean="0"/>
            <a:t>Prizes/Awards</a:t>
          </a:r>
          <a:endParaRPr lang="el-GR" dirty="0"/>
        </a:p>
      </dgm:t>
    </dgm:pt>
    <dgm:pt modelId="{06EB5240-EB06-4CFE-A9B5-D525E97C40C4}" type="parTrans" cxnId="{CE6559BA-70BC-4F02-8D61-C895C21A2D9F}">
      <dgm:prSet/>
      <dgm:spPr/>
      <dgm:t>
        <a:bodyPr/>
        <a:lstStyle/>
        <a:p>
          <a:endParaRPr lang="el-GR"/>
        </a:p>
      </dgm:t>
    </dgm:pt>
    <dgm:pt modelId="{AABC68BA-DF36-44B7-B5B5-8DA00EDA86EA}" type="sibTrans" cxnId="{CE6559BA-70BC-4F02-8D61-C895C21A2D9F}">
      <dgm:prSet/>
      <dgm:spPr/>
      <dgm:t>
        <a:bodyPr/>
        <a:lstStyle/>
        <a:p>
          <a:endParaRPr lang="el-GR"/>
        </a:p>
      </dgm:t>
    </dgm:pt>
    <dgm:pt modelId="{4EA6AA61-5A0C-4FF7-83D5-C55B10889355}">
      <dgm:prSet/>
      <dgm:spPr/>
      <dgm:t>
        <a:bodyPr/>
        <a:lstStyle/>
        <a:p>
          <a:r>
            <a:rPr lang="en-US" dirty="0" smtClean="0"/>
            <a:t>Other Initiatives</a:t>
          </a:r>
          <a:endParaRPr lang="el-GR" dirty="0"/>
        </a:p>
      </dgm:t>
    </dgm:pt>
    <dgm:pt modelId="{9AC81F0C-138F-4384-B41B-A39AD2A95363}" type="parTrans" cxnId="{BBDE57B2-9D14-4B57-9163-2528A0FE7ED6}">
      <dgm:prSet/>
      <dgm:spPr/>
      <dgm:t>
        <a:bodyPr/>
        <a:lstStyle/>
        <a:p>
          <a:endParaRPr lang="el-GR"/>
        </a:p>
      </dgm:t>
    </dgm:pt>
    <dgm:pt modelId="{C954FAE4-E194-418C-A4F1-1D1F5E2FB065}" type="sibTrans" cxnId="{BBDE57B2-9D14-4B57-9163-2528A0FE7ED6}">
      <dgm:prSet/>
      <dgm:spPr/>
      <dgm:t>
        <a:bodyPr/>
        <a:lstStyle/>
        <a:p>
          <a:endParaRPr lang="el-GR"/>
        </a:p>
      </dgm:t>
    </dgm:pt>
    <dgm:pt modelId="{C2CA56DE-216C-4BF0-BB38-BD974CF7C470}" type="pres">
      <dgm:prSet presAssocID="{F1EBB38F-2997-4586-87B7-79CAB17EF704}" presName="compositeShape" presStyleCnt="0">
        <dgm:presLayoutVars>
          <dgm:chMax val="7"/>
          <dgm:dir/>
          <dgm:resizeHandles val="exact"/>
        </dgm:presLayoutVars>
      </dgm:prSet>
      <dgm:spPr/>
    </dgm:pt>
    <dgm:pt modelId="{405DE265-CD59-4649-A37E-13EE8B4B9224}" type="pres">
      <dgm:prSet presAssocID="{F1EBB38F-2997-4586-87B7-79CAB17EF704}" presName="wedge1" presStyleLbl="node1" presStyleIdx="0" presStyleCnt="6"/>
      <dgm:spPr/>
      <dgm:t>
        <a:bodyPr/>
        <a:lstStyle/>
        <a:p>
          <a:endParaRPr lang="el-GR"/>
        </a:p>
      </dgm:t>
    </dgm:pt>
    <dgm:pt modelId="{A0E92D1B-127C-4F65-922C-E2A7C20C78A4}" type="pres">
      <dgm:prSet presAssocID="{F1EBB38F-2997-4586-87B7-79CAB17EF70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A3B8A8-B134-4F18-B1C1-92C9089BD9B8}" type="pres">
      <dgm:prSet presAssocID="{F1EBB38F-2997-4586-87B7-79CAB17EF704}" presName="wedge2" presStyleLbl="node1" presStyleIdx="1" presStyleCnt="6"/>
      <dgm:spPr/>
      <dgm:t>
        <a:bodyPr/>
        <a:lstStyle/>
        <a:p>
          <a:endParaRPr lang="el-GR"/>
        </a:p>
      </dgm:t>
    </dgm:pt>
    <dgm:pt modelId="{8E853C78-6EC7-4C4B-AECF-47934C3BD1B7}" type="pres">
      <dgm:prSet presAssocID="{F1EBB38F-2997-4586-87B7-79CAB17EF70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CEE7BE-04D0-472B-8C6F-88104B0D465F}" type="pres">
      <dgm:prSet presAssocID="{F1EBB38F-2997-4586-87B7-79CAB17EF704}" presName="wedge3" presStyleLbl="node1" presStyleIdx="2" presStyleCnt="6"/>
      <dgm:spPr/>
      <dgm:t>
        <a:bodyPr/>
        <a:lstStyle/>
        <a:p>
          <a:endParaRPr lang="el-GR"/>
        </a:p>
      </dgm:t>
    </dgm:pt>
    <dgm:pt modelId="{5A4D3AF7-E612-41C9-96AF-C80885972EEB}" type="pres">
      <dgm:prSet presAssocID="{F1EBB38F-2997-4586-87B7-79CAB17EF70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3C1824-CB5B-4BAA-9247-5E5C03862DC0}" type="pres">
      <dgm:prSet presAssocID="{F1EBB38F-2997-4586-87B7-79CAB17EF704}" presName="wedge4" presStyleLbl="node1" presStyleIdx="3" presStyleCnt="6"/>
      <dgm:spPr/>
      <dgm:t>
        <a:bodyPr/>
        <a:lstStyle/>
        <a:p>
          <a:endParaRPr lang="el-GR"/>
        </a:p>
      </dgm:t>
    </dgm:pt>
    <dgm:pt modelId="{8ED1F53C-F085-44B3-97E8-80A14E05B035}" type="pres">
      <dgm:prSet presAssocID="{F1EBB38F-2997-4586-87B7-79CAB17EF70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182336-B8FD-4F29-94FF-EA48CA51813B}" type="pres">
      <dgm:prSet presAssocID="{F1EBB38F-2997-4586-87B7-79CAB17EF704}" presName="wedge5" presStyleLbl="node1" presStyleIdx="4" presStyleCnt="6"/>
      <dgm:spPr/>
      <dgm:t>
        <a:bodyPr/>
        <a:lstStyle/>
        <a:p>
          <a:endParaRPr lang="el-GR"/>
        </a:p>
      </dgm:t>
    </dgm:pt>
    <dgm:pt modelId="{DB1A018A-5F89-410A-8CC1-AD59B165BE6A}" type="pres">
      <dgm:prSet presAssocID="{F1EBB38F-2997-4586-87B7-79CAB17EF70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E0D18D-3AD7-4458-AC15-1A319B32D4C1}" type="pres">
      <dgm:prSet presAssocID="{F1EBB38F-2997-4586-87B7-79CAB17EF704}" presName="wedge6" presStyleLbl="node1" presStyleIdx="5" presStyleCnt="6"/>
      <dgm:spPr/>
      <dgm:t>
        <a:bodyPr/>
        <a:lstStyle/>
        <a:p>
          <a:endParaRPr lang="el-GR"/>
        </a:p>
      </dgm:t>
    </dgm:pt>
    <dgm:pt modelId="{AE759D0E-618D-440C-8ED2-9D951F20E615}" type="pres">
      <dgm:prSet presAssocID="{F1EBB38F-2997-4586-87B7-79CAB17EF70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BDE57B2-9D14-4B57-9163-2528A0FE7ED6}" srcId="{F1EBB38F-2997-4586-87B7-79CAB17EF704}" destId="{4EA6AA61-5A0C-4FF7-83D5-C55B10889355}" srcOrd="5" destOrd="0" parTransId="{9AC81F0C-138F-4384-B41B-A39AD2A95363}" sibTransId="{C954FAE4-E194-418C-A4F1-1D1F5E2FB065}"/>
    <dgm:cxn modelId="{9706F478-7052-40B8-9C2B-68C0A0496259}" srcId="{F1EBB38F-2997-4586-87B7-79CAB17EF704}" destId="{C11AA8AA-2C3C-4FBF-BB1E-EBE6B62E7003}" srcOrd="2" destOrd="0" parTransId="{B823B54A-4864-4A45-8D62-C2983E843E10}" sibTransId="{C43652B3-CBC0-4848-A98D-CA825354861B}"/>
    <dgm:cxn modelId="{1E7849F0-51E7-49DB-AFA2-886990E1356F}" type="presOf" srcId="{4EA6AA61-5A0C-4FF7-83D5-C55B10889355}" destId="{AE759D0E-618D-440C-8ED2-9D951F20E615}" srcOrd="1" destOrd="0" presId="urn:microsoft.com/office/officeart/2005/8/layout/chart3"/>
    <dgm:cxn modelId="{D664EA40-F2E2-4A8E-BD56-EF4E2136E81B}" type="presOf" srcId="{746D5A2D-C157-45F1-A5AC-6F2265BA282C}" destId="{A0E92D1B-127C-4F65-922C-E2A7C20C78A4}" srcOrd="1" destOrd="0" presId="urn:microsoft.com/office/officeart/2005/8/layout/chart3"/>
    <dgm:cxn modelId="{BD89C936-8D35-4886-B9F7-F8544069C79B}" type="presOf" srcId="{D23601F3-1345-4FCA-9749-898BB4864396}" destId="{8ED1F53C-F085-44B3-97E8-80A14E05B035}" srcOrd="1" destOrd="0" presId="urn:microsoft.com/office/officeart/2005/8/layout/chart3"/>
    <dgm:cxn modelId="{A3EE08D6-89E3-4E68-96C4-2C982DF7B58E}" type="presOf" srcId="{D421CBFC-3113-4417-9AE3-7D9118CDE53D}" destId="{8E853C78-6EC7-4C4B-AECF-47934C3BD1B7}" srcOrd="1" destOrd="0" presId="urn:microsoft.com/office/officeart/2005/8/layout/chart3"/>
    <dgm:cxn modelId="{6C0693EC-3E8C-4FBD-A6B1-027447D898BC}" type="presOf" srcId="{D23601F3-1345-4FCA-9749-898BB4864396}" destId="{8F3C1824-CB5B-4BAA-9247-5E5C03862DC0}" srcOrd="0" destOrd="0" presId="urn:microsoft.com/office/officeart/2005/8/layout/chart3"/>
    <dgm:cxn modelId="{876EBB75-41CD-4436-BCB3-97651CE1D83A}" type="presOf" srcId="{60E9336F-9A2D-4033-ADB5-194D0D6152CF}" destId="{90182336-B8FD-4F29-94FF-EA48CA51813B}" srcOrd="0" destOrd="0" presId="urn:microsoft.com/office/officeart/2005/8/layout/chart3"/>
    <dgm:cxn modelId="{9A5442DD-0C08-4F53-8900-0DC5179E8328}" type="presOf" srcId="{746D5A2D-C157-45F1-A5AC-6F2265BA282C}" destId="{405DE265-CD59-4649-A37E-13EE8B4B9224}" srcOrd="0" destOrd="0" presId="urn:microsoft.com/office/officeart/2005/8/layout/chart3"/>
    <dgm:cxn modelId="{58FA8D03-056A-4423-B993-163ACD6CA3E6}" type="presOf" srcId="{F1EBB38F-2997-4586-87B7-79CAB17EF704}" destId="{C2CA56DE-216C-4BF0-BB38-BD974CF7C470}" srcOrd="0" destOrd="0" presId="urn:microsoft.com/office/officeart/2005/8/layout/chart3"/>
    <dgm:cxn modelId="{D8C2DB6E-D9F8-47AD-B573-1640341DB20C}" type="presOf" srcId="{60E9336F-9A2D-4033-ADB5-194D0D6152CF}" destId="{DB1A018A-5F89-410A-8CC1-AD59B165BE6A}" srcOrd="1" destOrd="0" presId="urn:microsoft.com/office/officeart/2005/8/layout/chart3"/>
    <dgm:cxn modelId="{B262E6A4-7A9F-48CF-B9ED-620AC61C0EEC}" type="presOf" srcId="{D421CBFC-3113-4417-9AE3-7D9118CDE53D}" destId="{00A3B8A8-B134-4F18-B1C1-92C9089BD9B8}" srcOrd="0" destOrd="0" presId="urn:microsoft.com/office/officeart/2005/8/layout/chart3"/>
    <dgm:cxn modelId="{98839193-1C31-45C4-A801-F5183EA7BD5C}" type="presOf" srcId="{C11AA8AA-2C3C-4FBF-BB1E-EBE6B62E7003}" destId="{5A4D3AF7-E612-41C9-96AF-C80885972EEB}" srcOrd="1" destOrd="0" presId="urn:microsoft.com/office/officeart/2005/8/layout/chart3"/>
    <dgm:cxn modelId="{8B5818F9-B63C-4B7E-BBEB-1160A845718A}" srcId="{F1EBB38F-2997-4586-87B7-79CAB17EF704}" destId="{746D5A2D-C157-45F1-A5AC-6F2265BA282C}" srcOrd="0" destOrd="0" parTransId="{0D310BCB-F2A0-432E-B912-710379FC29CD}" sibTransId="{8EE119EE-0E48-4FF8-BCFC-59BE7ABCB8EE}"/>
    <dgm:cxn modelId="{2A4915D7-F90E-44FF-9293-917B0C443F09}" srcId="{F1EBB38F-2997-4586-87B7-79CAB17EF704}" destId="{D421CBFC-3113-4417-9AE3-7D9118CDE53D}" srcOrd="1" destOrd="0" parTransId="{3B78D8A3-F5FC-4B02-8B51-6A4361EEF908}" sibTransId="{ADBA2E00-49B4-4486-8E70-D0E5EAD2D6D6}"/>
    <dgm:cxn modelId="{9751C8BB-91BB-4566-9CEA-EF426F2B0F55}" type="presOf" srcId="{4EA6AA61-5A0C-4FF7-83D5-C55B10889355}" destId="{3FE0D18D-3AD7-4458-AC15-1A319B32D4C1}" srcOrd="0" destOrd="0" presId="urn:microsoft.com/office/officeart/2005/8/layout/chart3"/>
    <dgm:cxn modelId="{322947A5-D864-41E3-A070-0EA06587269B}" srcId="{F1EBB38F-2997-4586-87B7-79CAB17EF704}" destId="{D23601F3-1345-4FCA-9749-898BB4864396}" srcOrd="3" destOrd="0" parTransId="{3E4A8195-49BD-43F5-9113-B4ECB9BC3D2E}" sibTransId="{83CB5C30-8553-427D-B1D3-7155903EE5F3}"/>
    <dgm:cxn modelId="{27CE6730-8CC4-47F3-99E6-4DB9C93C2D3B}" type="presOf" srcId="{C11AA8AA-2C3C-4FBF-BB1E-EBE6B62E7003}" destId="{92CEE7BE-04D0-472B-8C6F-88104B0D465F}" srcOrd="0" destOrd="0" presId="urn:microsoft.com/office/officeart/2005/8/layout/chart3"/>
    <dgm:cxn modelId="{CE6559BA-70BC-4F02-8D61-C895C21A2D9F}" srcId="{F1EBB38F-2997-4586-87B7-79CAB17EF704}" destId="{60E9336F-9A2D-4033-ADB5-194D0D6152CF}" srcOrd="4" destOrd="0" parTransId="{06EB5240-EB06-4CFE-A9B5-D525E97C40C4}" sibTransId="{AABC68BA-DF36-44B7-B5B5-8DA00EDA86EA}"/>
    <dgm:cxn modelId="{C5C7DF44-9491-485C-ADD4-49F38BFAC58C}" type="presParOf" srcId="{C2CA56DE-216C-4BF0-BB38-BD974CF7C470}" destId="{405DE265-CD59-4649-A37E-13EE8B4B9224}" srcOrd="0" destOrd="0" presId="urn:microsoft.com/office/officeart/2005/8/layout/chart3"/>
    <dgm:cxn modelId="{A0D38250-C816-43E9-B4A3-E89DCB75EB60}" type="presParOf" srcId="{C2CA56DE-216C-4BF0-BB38-BD974CF7C470}" destId="{A0E92D1B-127C-4F65-922C-E2A7C20C78A4}" srcOrd="1" destOrd="0" presId="urn:microsoft.com/office/officeart/2005/8/layout/chart3"/>
    <dgm:cxn modelId="{9CB60507-F602-4ABD-8902-F015D8E87130}" type="presParOf" srcId="{C2CA56DE-216C-4BF0-BB38-BD974CF7C470}" destId="{00A3B8A8-B134-4F18-B1C1-92C9089BD9B8}" srcOrd="2" destOrd="0" presId="urn:microsoft.com/office/officeart/2005/8/layout/chart3"/>
    <dgm:cxn modelId="{01DCCA01-37F8-4F96-9FF9-BDE02DEACC64}" type="presParOf" srcId="{C2CA56DE-216C-4BF0-BB38-BD974CF7C470}" destId="{8E853C78-6EC7-4C4B-AECF-47934C3BD1B7}" srcOrd="3" destOrd="0" presId="urn:microsoft.com/office/officeart/2005/8/layout/chart3"/>
    <dgm:cxn modelId="{D51D6039-BB60-4577-9CF0-CCB9123DF41E}" type="presParOf" srcId="{C2CA56DE-216C-4BF0-BB38-BD974CF7C470}" destId="{92CEE7BE-04D0-472B-8C6F-88104B0D465F}" srcOrd="4" destOrd="0" presId="urn:microsoft.com/office/officeart/2005/8/layout/chart3"/>
    <dgm:cxn modelId="{A679971E-1D73-4A81-8BCB-A818C283DFA0}" type="presParOf" srcId="{C2CA56DE-216C-4BF0-BB38-BD974CF7C470}" destId="{5A4D3AF7-E612-41C9-96AF-C80885972EEB}" srcOrd="5" destOrd="0" presId="urn:microsoft.com/office/officeart/2005/8/layout/chart3"/>
    <dgm:cxn modelId="{7A75D303-2224-415E-B9E5-CA544525957F}" type="presParOf" srcId="{C2CA56DE-216C-4BF0-BB38-BD974CF7C470}" destId="{8F3C1824-CB5B-4BAA-9247-5E5C03862DC0}" srcOrd="6" destOrd="0" presId="urn:microsoft.com/office/officeart/2005/8/layout/chart3"/>
    <dgm:cxn modelId="{72722281-2628-4E3B-B99B-8C219C830F74}" type="presParOf" srcId="{C2CA56DE-216C-4BF0-BB38-BD974CF7C470}" destId="{8ED1F53C-F085-44B3-97E8-80A14E05B035}" srcOrd="7" destOrd="0" presId="urn:microsoft.com/office/officeart/2005/8/layout/chart3"/>
    <dgm:cxn modelId="{288CBECD-6B45-4EF1-AC9B-ADFCFA920F09}" type="presParOf" srcId="{C2CA56DE-216C-4BF0-BB38-BD974CF7C470}" destId="{90182336-B8FD-4F29-94FF-EA48CA51813B}" srcOrd="8" destOrd="0" presId="urn:microsoft.com/office/officeart/2005/8/layout/chart3"/>
    <dgm:cxn modelId="{E032FCB1-C1A4-493B-A5E0-00B10EFB8494}" type="presParOf" srcId="{C2CA56DE-216C-4BF0-BB38-BD974CF7C470}" destId="{DB1A018A-5F89-410A-8CC1-AD59B165BE6A}" srcOrd="9" destOrd="0" presId="urn:microsoft.com/office/officeart/2005/8/layout/chart3"/>
    <dgm:cxn modelId="{2BC1F1F3-AC36-4675-B9B1-54D20C70FB6B}" type="presParOf" srcId="{C2CA56DE-216C-4BF0-BB38-BD974CF7C470}" destId="{3FE0D18D-3AD7-4458-AC15-1A319B32D4C1}" srcOrd="10" destOrd="0" presId="urn:microsoft.com/office/officeart/2005/8/layout/chart3"/>
    <dgm:cxn modelId="{9C14AFAE-7428-4ACC-A500-8BB7D80BB4F9}" type="presParOf" srcId="{C2CA56DE-216C-4BF0-BB38-BD974CF7C470}" destId="{AE759D0E-618D-440C-8ED2-9D951F20E615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EBB38F-2997-4586-87B7-79CAB17EF704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746D5A2D-C157-45F1-A5AC-6F2265BA282C}">
      <dgm:prSet phldrT="[Text]"/>
      <dgm:spPr/>
      <dgm:t>
        <a:bodyPr/>
        <a:lstStyle/>
        <a:p>
          <a:r>
            <a:rPr lang="en-US" b="1" dirty="0" smtClean="0"/>
            <a:t>FP7</a:t>
          </a:r>
          <a:endParaRPr lang="el-GR" b="1" dirty="0"/>
        </a:p>
      </dgm:t>
    </dgm:pt>
    <dgm:pt modelId="{0D310BCB-F2A0-432E-B912-710379FC29CD}" type="parTrans" cxnId="{8B5818F9-B63C-4B7E-BBEB-1160A845718A}">
      <dgm:prSet/>
      <dgm:spPr/>
      <dgm:t>
        <a:bodyPr/>
        <a:lstStyle/>
        <a:p>
          <a:endParaRPr lang="el-GR"/>
        </a:p>
      </dgm:t>
    </dgm:pt>
    <dgm:pt modelId="{8EE119EE-0E48-4FF8-BCFC-59BE7ABCB8EE}" type="sibTrans" cxnId="{8B5818F9-B63C-4B7E-BBEB-1160A845718A}">
      <dgm:prSet/>
      <dgm:spPr/>
      <dgm:t>
        <a:bodyPr/>
        <a:lstStyle/>
        <a:p>
          <a:endParaRPr lang="el-GR"/>
        </a:p>
      </dgm:t>
    </dgm:pt>
    <dgm:pt modelId="{C11AA8AA-2C3C-4FBF-BB1E-EBE6B62E7003}">
      <dgm:prSet phldrT="[Text]"/>
      <dgm:spPr/>
      <dgm:t>
        <a:bodyPr/>
        <a:lstStyle/>
        <a:p>
          <a:r>
            <a:rPr lang="en-US" dirty="0" smtClean="0"/>
            <a:t>ESF</a:t>
          </a:r>
          <a:endParaRPr lang="el-GR" dirty="0"/>
        </a:p>
      </dgm:t>
    </dgm:pt>
    <dgm:pt modelId="{B823B54A-4864-4A45-8D62-C2983E843E10}" type="parTrans" cxnId="{9706F478-7052-40B8-9C2B-68C0A0496259}">
      <dgm:prSet/>
      <dgm:spPr/>
      <dgm:t>
        <a:bodyPr/>
        <a:lstStyle/>
        <a:p>
          <a:endParaRPr lang="el-GR"/>
        </a:p>
      </dgm:t>
    </dgm:pt>
    <dgm:pt modelId="{C43652B3-CBC0-4848-A98D-CA825354861B}" type="sibTrans" cxnId="{9706F478-7052-40B8-9C2B-68C0A0496259}">
      <dgm:prSet/>
      <dgm:spPr/>
      <dgm:t>
        <a:bodyPr/>
        <a:lstStyle/>
        <a:p>
          <a:endParaRPr lang="el-GR"/>
        </a:p>
      </dgm:t>
    </dgm:pt>
    <dgm:pt modelId="{D23601F3-1345-4FCA-9749-898BB4864396}">
      <dgm:prSet phldrT="[Text]"/>
      <dgm:spPr/>
      <dgm:t>
        <a:bodyPr/>
        <a:lstStyle/>
        <a:p>
          <a:r>
            <a:rPr lang="en-US" dirty="0" smtClean="0"/>
            <a:t>ESOF</a:t>
          </a:r>
          <a:endParaRPr lang="el-GR" dirty="0"/>
        </a:p>
      </dgm:t>
    </dgm:pt>
    <dgm:pt modelId="{3E4A8195-49BD-43F5-9113-B4ECB9BC3D2E}" type="parTrans" cxnId="{322947A5-D864-41E3-A070-0EA06587269B}">
      <dgm:prSet/>
      <dgm:spPr/>
      <dgm:t>
        <a:bodyPr/>
        <a:lstStyle/>
        <a:p>
          <a:endParaRPr lang="el-GR"/>
        </a:p>
      </dgm:t>
    </dgm:pt>
    <dgm:pt modelId="{83CB5C30-8553-427D-B1D3-7155903EE5F3}" type="sibTrans" cxnId="{322947A5-D864-41E3-A070-0EA06587269B}">
      <dgm:prSet/>
      <dgm:spPr/>
      <dgm:t>
        <a:bodyPr/>
        <a:lstStyle/>
        <a:p>
          <a:endParaRPr lang="el-GR"/>
        </a:p>
      </dgm:t>
    </dgm:pt>
    <dgm:pt modelId="{D421CBFC-3113-4417-9AE3-7D9118CDE53D}">
      <dgm:prSet phldrT="[Text]"/>
      <dgm:spPr/>
      <dgm:t>
        <a:bodyPr/>
        <a:lstStyle/>
        <a:p>
          <a:r>
            <a:rPr lang="en-US" dirty="0" smtClean="0"/>
            <a:t>EUROPA</a:t>
          </a:r>
          <a:endParaRPr lang="el-GR" dirty="0"/>
        </a:p>
      </dgm:t>
    </dgm:pt>
    <dgm:pt modelId="{3B78D8A3-F5FC-4B02-8B51-6A4361EEF908}" type="parTrans" cxnId="{2A4915D7-F90E-44FF-9293-917B0C443F09}">
      <dgm:prSet/>
      <dgm:spPr/>
      <dgm:t>
        <a:bodyPr/>
        <a:lstStyle/>
        <a:p>
          <a:endParaRPr lang="el-GR"/>
        </a:p>
      </dgm:t>
    </dgm:pt>
    <dgm:pt modelId="{ADBA2E00-49B4-4486-8E70-D0E5EAD2D6D6}" type="sibTrans" cxnId="{2A4915D7-F90E-44FF-9293-917B0C443F09}">
      <dgm:prSet/>
      <dgm:spPr/>
      <dgm:t>
        <a:bodyPr/>
        <a:lstStyle/>
        <a:p>
          <a:endParaRPr lang="el-GR"/>
        </a:p>
      </dgm:t>
    </dgm:pt>
    <dgm:pt modelId="{60E9336F-9A2D-4033-ADB5-194D0D6152CF}">
      <dgm:prSet/>
      <dgm:spPr/>
      <dgm:t>
        <a:bodyPr/>
        <a:lstStyle/>
        <a:p>
          <a:r>
            <a:rPr lang="en-US" dirty="0" smtClean="0"/>
            <a:t>Prizes/Awards</a:t>
          </a:r>
          <a:endParaRPr lang="el-GR" dirty="0"/>
        </a:p>
      </dgm:t>
    </dgm:pt>
    <dgm:pt modelId="{06EB5240-EB06-4CFE-A9B5-D525E97C40C4}" type="parTrans" cxnId="{CE6559BA-70BC-4F02-8D61-C895C21A2D9F}">
      <dgm:prSet/>
      <dgm:spPr/>
      <dgm:t>
        <a:bodyPr/>
        <a:lstStyle/>
        <a:p>
          <a:endParaRPr lang="el-GR"/>
        </a:p>
      </dgm:t>
    </dgm:pt>
    <dgm:pt modelId="{AABC68BA-DF36-44B7-B5B5-8DA00EDA86EA}" type="sibTrans" cxnId="{CE6559BA-70BC-4F02-8D61-C895C21A2D9F}">
      <dgm:prSet/>
      <dgm:spPr/>
      <dgm:t>
        <a:bodyPr/>
        <a:lstStyle/>
        <a:p>
          <a:endParaRPr lang="el-GR"/>
        </a:p>
      </dgm:t>
    </dgm:pt>
    <dgm:pt modelId="{4EA6AA61-5A0C-4FF7-83D5-C55B10889355}">
      <dgm:prSet/>
      <dgm:spPr/>
      <dgm:t>
        <a:bodyPr/>
        <a:lstStyle/>
        <a:p>
          <a:r>
            <a:rPr lang="en-US" dirty="0" smtClean="0"/>
            <a:t>Other Initiatives</a:t>
          </a:r>
          <a:endParaRPr lang="el-GR" dirty="0"/>
        </a:p>
      </dgm:t>
    </dgm:pt>
    <dgm:pt modelId="{9AC81F0C-138F-4384-B41B-A39AD2A95363}" type="parTrans" cxnId="{BBDE57B2-9D14-4B57-9163-2528A0FE7ED6}">
      <dgm:prSet/>
      <dgm:spPr/>
      <dgm:t>
        <a:bodyPr/>
        <a:lstStyle/>
        <a:p>
          <a:endParaRPr lang="el-GR"/>
        </a:p>
      </dgm:t>
    </dgm:pt>
    <dgm:pt modelId="{C954FAE4-E194-418C-A4F1-1D1F5E2FB065}" type="sibTrans" cxnId="{BBDE57B2-9D14-4B57-9163-2528A0FE7ED6}">
      <dgm:prSet/>
      <dgm:spPr/>
      <dgm:t>
        <a:bodyPr/>
        <a:lstStyle/>
        <a:p>
          <a:endParaRPr lang="el-GR"/>
        </a:p>
      </dgm:t>
    </dgm:pt>
    <dgm:pt modelId="{C2CA56DE-216C-4BF0-BB38-BD974CF7C470}" type="pres">
      <dgm:prSet presAssocID="{F1EBB38F-2997-4586-87B7-79CAB17EF704}" presName="compositeShape" presStyleCnt="0">
        <dgm:presLayoutVars>
          <dgm:chMax val="7"/>
          <dgm:dir/>
          <dgm:resizeHandles val="exact"/>
        </dgm:presLayoutVars>
      </dgm:prSet>
      <dgm:spPr/>
    </dgm:pt>
    <dgm:pt modelId="{405DE265-CD59-4649-A37E-13EE8B4B9224}" type="pres">
      <dgm:prSet presAssocID="{F1EBB38F-2997-4586-87B7-79CAB17EF704}" presName="wedge1" presStyleLbl="node1" presStyleIdx="0" presStyleCnt="6"/>
      <dgm:spPr/>
      <dgm:t>
        <a:bodyPr/>
        <a:lstStyle/>
        <a:p>
          <a:endParaRPr lang="el-GR"/>
        </a:p>
      </dgm:t>
    </dgm:pt>
    <dgm:pt modelId="{A0E92D1B-127C-4F65-922C-E2A7C20C78A4}" type="pres">
      <dgm:prSet presAssocID="{F1EBB38F-2997-4586-87B7-79CAB17EF70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A3B8A8-B134-4F18-B1C1-92C9089BD9B8}" type="pres">
      <dgm:prSet presAssocID="{F1EBB38F-2997-4586-87B7-79CAB17EF704}" presName="wedge2" presStyleLbl="node1" presStyleIdx="1" presStyleCnt="6"/>
      <dgm:spPr/>
      <dgm:t>
        <a:bodyPr/>
        <a:lstStyle/>
        <a:p>
          <a:endParaRPr lang="el-GR"/>
        </a:p>
      </dgm:t>
    </dgm:pt>
    <dgm:pt modelId="{8E853C78-6EC7-4C4B-AECF-47934C3BD1B7}" type="pres">
      <dgm:prSet presAssocID="{F1EBB38F-2997-4586-87B7-79CAB17EF70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CEE7BE-04D0-472B-8C6F-88104B0D465F}" type="pres">
      <dgm:prSet presAssocID="{F1EBB38F-2997-4586-87B7-79CAB17EF704}" presName="wedge3" presStyleLbl="node1" presStyleIdx="2" presStyleCnt="6"/>
      <dgm:spPr/>
      <dgm:t>
        <a:bodyPr/>
        <a:lstStyle/>
        <a:p>
          <a:endParaRPr lang="el-GR"/>
        </a:p>
      </dgm:t>
    </dgm:pt>
    <dgm:pt modelId="{5A4D3AF7-E612-41C9-96AF-C80885972EEB}" type="pres">
      <dgm:prSet presAssocID="{F1EBB38F-2997-4586-87B7-79CAB17EF70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3C1824-CB5B-4BAA-9247-5E5C03862DC0}" type="pres">
      <dgm:prSet presAssocID="{F1EBB38F-2997-4586-87B7-79CAB17EF704}" presName="wedge4" presStyleLbl="node1" presStyleIdx="3" presStyleCnt="6"/>
      <dgm:spPr/>
      <dgm:t>
        <a:bodyPr/>
        <a:lstStyle/>
        <a:p>
          <a:endParaRPr lang="el-GR"/>
        </a:p>
      </dgm:t>
    </dgm:pt>
    <dgm:pt modelId="{8ED1F53C-F085-44B3-97E8-80A14E05B035}" type="pres">
      <dgm:prSet presAssocID="{F1EBB38F-2997-4586-87B7-79CAB17EF70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182336-B8FD-4F29-94FF-EA48CA51813B}" type="pres">
      <dgm:prSet presAssocID="{F1EBB38F-2997-4586-87B7-79CAB17EF704}" presName="wedge5" presStyleLbl="node1" presStyleIdx="4" presStyleCnt="6"/>
      <dgm:spPr/>
      <dgm:t>
        <a:bodyPr/>
        <a:lstStyle/>
        <a:p>
          <a:endParaRPr lang="el-GR"/>
        </a:p>
      </dgm:t>
    </dgm:pt>
    <dgm:pt modelId="{DB1A018A-5F89-410A-8CC1-AD59B165BE6A}" type="pres">
      <dgm:prSet presAssocID="{F1EBB38F-2997-4586-87B7-79CAB17EF70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E0D18D-3AD7-4458-AC15-1A319B32D4C1}" type="pres">
      <dgm:prSet presAssocID="{F1EBB38F-2997-4586-87B7-79CAB17EF704}" presName="wedge6" presStyleLbl="node1" presStyleIdx="5" presStyleCnt="6"/>
      <dgm:spPr/>
      <dgm:t>
        <a:bodyPr/>
        <a:lstStyle/>
        <a:p>
          <a:endParaRPr lang="el-GR"/>
        </a:p>
      </dgm:t>
    </dgm:pt>
    <dgm:pt modelId="{AE759D0E-618D-440C-8ED2-9D951F20E615}" type="pres">
      <dgm:prSet presAssocID="{F1EBB38F-2997-4586-87B7-79CAB17EF70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BDE57B2-9D14-4B57-9163-2528A0FE7ED6}" srcId="{F1EBB38F-2997-4586-87B7-79CAB17EF704}" destId="{4EA6AA61-5A0C-4FF7-83D5-C55B10889355}" srcOrd="5" destOrd="0" parTransId="{9AC81F0C-138F-4384-B41B-A39AD2A95363}" sibTransId="{C954FAE4-E194-418C-A4F1-1D1F5E2FB065}"/>
    <dgm:cxn modelId="{9706F478-7052-40B8-9C2B-68C0A0496259}" srcId="{F1EBB38F-2997-4586-87B7-79CAB17EF704}" destId="{C11AA8AA-2C3C-4FBF-BB1E-EBE6B62E7003}" srcOrd="2" destOrd="0" parTransId="{B823B54A-4864-4A45-8D62-C2983E843E10}" sibTransId="{C43652B3-CBC0-4848-A98D-CA825354861B}"/>
    <dgm:cxn modelId="{1458D96D-FBB7-4838-9B4A-340CF9AE138B}" type="presOf" srcId="{D421CBFC-3113-4417-9AE3-7D9118CDE53D}" destId="{00A3B8A8-B134-4F18-B1C1-92C9089BD9B8}" srcOrd="0" destOrd="0" presId="urn:microsoft.com/office/officeart/2005/8/layout/chart3"/>
    <dgm:cxn modelId="{55D6EB6C-1BC8-4F40-BDEA-3C23F3BCB30E}" type="presOf" srcId="{60E9336F-9A2D-4033-ADB5-194D0D6152CF}" destId="{DB1A018A-5F89-410A-8CC1-AD59B165BE6A}" srcOrd="1" destOrd="0" presId="urn:microsoft.com/office/officeart/2005/8/layout/chart3"/>
    <dgm:cxn modelId="{1CCFE2AC-ACBE-4769-94AD-2E2812FE200C}" type="presOf" srcId="{D23601F3-1345-4FCA-9749-898BB4864396}" destId="{8ED1F53C-F085-44B3-97E8-80A14E05B035}" srcOrd="1" destOrd="0" presId="urn:microsoft.com/office/officeart/2005/8/layout/chart3"/>
    <dgm:cxn modelId="{0D9A7929-B3B4-4AA6-9399-18E739227185}" type="presOf" srcId="{D23601F3-1345-4FCA-9749-898BB4864396}" destId="{8F3C1824-CB5B-4BAA-9247-5E5C03862DC0}" srcOrd="0" destOrd="0" presId="urn:microsoft.com/office/officeart/2005/8/layout/chart3"/>
    <dgm:cxn modelId="{AB9F60DA-0924-4E35-BCC8-625ADD7F8FF7}" type="presOf" srcId="{746D5A2D-C157-45F1-A5AC-6F2265BA282C}" destId="{405DE265-CD59-4649-A37E-13EE8B4B9224}" srcOrd="0" destOrd="0" presId="urn:microsoft.com/office/officeart/2005/8/layout/chart3"/>
    <dgm:cxn modelId="{A4325C02-6169-45A2-B73C-B570B5D037F4}" type="presOf" srcId="{746D5A2D-C157-45F1-A5AC-6F2265BA282C}" destId="{A0E92D1B-127C-4F65-922C-E2A7C20C78A4}" srcOrd="1" destOrd="0" presId="urn:microsoft.com/office/officeart/2005/8/layout/chart3"/>
    <dgm:cxn modelId="{629A0ED9-526F-4C7E-93A6-174559081C72}" type="presOf" srcId="{C11AA8AA-2C3C-4FBF-BB1E-EBE6B62E7003}" destId="{5A4D3AF7-E612-41C9-96AF-C80885972EEB}" srcOrd="1" destOrd="0" presId="urn:microsoft.com/office/officeart/2005/8/layout/chart3"/>
    <dgm:cxn modelId="{92A4EBB1-4F5B-47B3-AB1D-58DC023D5F62}" type="presOf" srcId="{4EA6AA61-5A0C-4FF7-83D5-C55B10889355}" destId="{AE759D0E-618D-440C-8ED2-9D951F20E615}" srcOrd="1" destOrd="0" presId="urn:microsoft.com/office/officeart/2005/8/layout/chart3"/>
    <dgm:cxn modelId="{CB1D7CB6-6EF1-4567-A5F7-BE320C3FCE13}" type="presOf" srcId="{4EA6AA61-5A0C-4FF7-83D5-C55B10889355}" destId="{3FE0D18D-3AD7-4458-AC15-1A319B32D4C1}" srcOrd="0" destOrd="0" presId="urn:microsoft.com/office/officeart/2005/8/layout/chart3"/>
    <dgm:cxn modelId="{8679C7EA-F940-4D93-BB5B-263B861132BC}" type="presOf" srcId="{D421CBFC-3113-4417-9AE3-7D9118CDE53D}" destId="{8E853C78-6EC7-4C4B-AECF-47934C3BD1B7}" srcOrd="1" destOrd="0" presId="urn:microsoft.com/office/officeart/2005/8/layout/chart3"/>
    <dgm:cxn modelId="{DBF75105-3B0A-4FD3-AC37-8897AEE91132}" type="presOf" srcId="{60E9336F-9A2D-4033-ADB5-194D0D6152CF}" destId="{90182336-B8FD-4F29-94FF-EA48CA51813B}" srcOrd="0" destOrd="0" presId="urn:microsoft.com/office/officeart/2005/8/layout/chart3"/>
    <dgm:cxn modelId="{8B5818F9-B63C-4B7E-BBEB-1160A845718A}" srcId="{F1EBB38F-2997-4586-87B7-79CAB17EF704}" destId="{746D5A2D-C157-45F1-A5AC-6F2265BA282C}" srcOrd="0" destOrd="0" parTransId="{0D310BCB-F2A0-432E-B912-710379FC29CD}" sibTransId="{8EE119EE-0E48-4FF8-BCFC-59BE7ABCB8EE}"/>
    <dgm:cxn modelId="{2A4915D7-F90E-44FF-9293-917B0C443F09}" srcId="{F1EBB38F-2997-4586-87B7-79CAB17EF704}" destId="{D421CBFC-3113-4417-9AE3-7D9118CDE53D}" srcOrd="1" destOrd="0" parTransId="{3B78D8A3-F5FC-4B02-8B51-6A4361EEF908}" sibTransId="{ADBA2E00-49B4-4486-8E70-D0E5EAD2D6D6}"/>
    <dgm:cxn modelId="{322947A5-D864-41E3-A070-0EA06587269B}" srcId="{F1EBB38F-2997-4586-87B7-79CAB17EF704}" destId="{D23601F3-1345-4FCA-9749-898BB4864396}" srcOrd="3" destOrd="0" parTransId="{3E4A8195-49BD-43F5-9113-B4ECB9BC3D2E}" sibTransId="{83CB5C30-8553-427D-B1D3-7155903EE5F3}"/>
    <dgm:cxn modelId="{D636A512-8A0A-4A63-A58A-5A4E57E6664D}" type="presOf" srcId="{C11AA8AA-2C3C-4FBF-BB1E-EBE6B62E7003}" destId="{92CEE7BE-04D0-472B-8C6F-88104B0D465F}" srcOrd="0" destOrd="0" presId="urn:microsoft.com/office/officeart/2005/8/layout/chart3"/>
    <dgm:cxn modelId="{CE6559BA-70BC-4F02-8D61-C895C21A2D9F}" srcId="{F1EBB38F-2997-4586-87B7-79CAB17EF704}" destId="{60E9336F-9A2D-4033-ADB5-194D0D6152CF}" srcOrd="4" destOrd="0" parTransId="{06EB5240-EB06-4CFE-A9B5-D525E97C40C4}" sibTransId="{AABC68BA-DF36-44B7-B5B5-8DA00EDA86EA}"/>
    <dgm:cxn modelId="{DC690DC7-04CD-4E3F-BE1C-4D72730028CD}" type="presOf" srcId="{F1EBB38F-2997-4586-87B7-79CAB17EF704}" destId="{C2CA56DE-216C-4BF0-BB38-BD974CF7C470}" srcOrd="0" destOrd="0" presId="urn:microsoft.com/office/officeart/2005/8/layout/chart3"/>
    <dgm:cxn modelId="{B8CB0719-AA14-48CD-9323-3D15BB5D0141}" type="presParOf" srcId="{C2CA56DE-216C-4BF0-BB38-BD974CF7C470}" destId="{405DE265-CD59-4649-A37E-13EE8B4B9224}" srcOrd="0" destOrd="0" presId="urn:microsoft.com/office/officeart/2005/8/layout/chart3"/>
    <dgm:cxn modelId="{B7F93D2C-5C17-4DF0-AC73-384AE5679DD7}" type="presParOf" srcId="{C2CA56DE-216C-4BF0-BB38-BD974CF7C470}" destId="{A0E92D1B-127C-4F65-922C-E2A7C20C78A4}" srcOrd="1" destOrd="0" presId="urn:microsoft.com/office/officeart/2005/8/layout/chart3"/>
    <dgm:cxn modelId="{821DE01E-A6D4-4FEE-AF63-79595221DB89}" type="presParOf" srcId="{C2CA56DE-216C-4BF0-BB38-BD974CF7C470}" destId="{00A3B8A8-B134-4F18-B1C1-92C9089BD9B8}" srcOrd="2" destOrd="0" presId="urn:microsoft.com/office/officeart/2005/8/layout/chart3"/>
    <dgm:cxn modelId="{9D7659D7-531E-4BC8-8BE2-8D89E1C060AB}" type="presParOf" srcId="{C2CA56DE-216C-4BF0-BB38-BD974CF7C470}" destId="{8E853C78-6EC7-4C4B-AECF-47934C3BD1B7}" srcOrd="3" destOrd="0" presId="urn:microsoft.com/office/officeart/2005/8/layout/chart3"/>
    <dgm:cxn modelId="{22C41C43-5A31-4EC7-BEF9-11C7D633F87A}" type="presParOf" srcId="{C2CA56DE-216C-4BF0-BB38-BD974CF7C470}" destId="{92CEE7BE-04D0-472B-8C6F-88104B0D465F}" srcOrd="4" destOrd="0" presId="urn:microsoft.com/office/officeart/2005/8/layout/chart3"/>
    <dgm:cxn modelId="{1099F7C1-0257-40D5-ADD5-332073EBF29F}" type="presParOf" srcId="{C2CA56DE-216C-4BF0-BB38-BD974CF7C470}" destId="{5A4D3AF7-E612-41C9-96AF-C80885972EEB}" srcOrd="5" destOrd="0" presId="urn:microsoft.com/office/officeart/2005/8/layout/chart3"/>
    <dgm:cxn modelId="{C8454FF8-88A8-4EC2-8584-C29DCBE9BCAA}" type="presParOf" srcId="{C2CA56DE-216C-4BF0-BB38-BD974CF7C470}" destId="{8F3C1824-CB5B-4BAA-9247-5E5C03862DC0}" srcOrd="6" destOrd="0" presId="urn:microsoft.com/office/officeart/2005/8/layout/chart3"/>
    <dgm:cxn modelId="{6D1F7620-E091-4287-AFA0-9A7F7AED12F4}" type="presParOf" srcId="{C2CA56DE-216C-4BF0-BB38-BD974CF7C470}" destId="{8ED1F53C-F085-44B3-97E8-80A14E05B035}" srcOrd="7" destOrd="0" presId="urn:microsoft.com/office/officeart/2005/8/layout/chart3"/>
    <dgm:cxn modelId="{1B241ADC-322A-466F-AC88-D88DC74BE4D1}" type="presParOf" srcId="{C2CA56DE-216C-4BF0-BB38-BD974CF7C470}" destId="{90182336-B8FD-4F29-94FF-EA48CA51813B}" srcOrd="8" destOrd="0" presId="urn:microsoft.com/office/officeart/2005/8/layout/chart3"/>
    <dgm:cxn modelId="{B01373DA-8313-439D-8B57-D87F0DD00DE2}" type="presParOf" srcId="{C2CA56DE-216C-4BF0-BB38-BD974CF7C470}" destId="{DB1A018A-5F89-410A-8CC1-AD59B165BE6A}" srcOrd="9" destOrd="0" presId="urn:microsoft.com/office/officeart/2005/8/layout/chart3"/>
    <dgm:cxn modelId="{CA43E672-A861-4F18-946D-1FC6A175102F}" type="presParOf" srcId="{C2CA56DE-216C-4BF0-BB38-BD974CF7C470}" destId="{3FE0D18D-3AD7-4458-AC15-1A319B32D4C1}" srcOrd="10" destOrd="0" presId="urn:microsoft.com/office/officeart/2005/8/layout/chart3"/>
    <dgm:cxn modelId="{8904FEA0-411A-4F4C-8899-F01C3D242BAA}" type="presParOf" srcId="{C2CA56DE-216C-4BF0-BB38-BD974CF7C470}" destId="{AE759D0E-618D-440C-8ED2-9D951F20E615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EBB38F-2997-4586-87B7-79CAB17EF704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746D5A2D-C157-45F1-A5AC-6F2265BA282C}">
      <dgm:prSet phldrT="[Text]"/>
      <dgm:spPr/>
      <dgm:t>
        <a:bodyPr/>
        <a:lstStyle/>
        <a:p>
          <a:r>
            <a:rPr lang="en-US" b="1" dirty="0" smtClean="0"/>
            <a:t>FP7</a:t>
          </a:r>
          <a:endParaRPr lang="el-GR" b="1" dirty="0"/>
        </a:p>
      </dgm:t>
    </dgm:pt>
    <dgm:pt modelId="{0D310BCB-F2A0-432E-B912-710379FC29CD}" type="parTrans" cxnId="{8B5818F9-B63C-4B7E-BBEB-1160A845718A}">
      <dgm:prSet/>
      <dgm:spPr/>
      <dgm:t>
        <a:bodyPr/>
        <a:lstStyle/>
        <a:p>
          <a:endParaRPr lang="el-GR"/>
        </a:p>
      </dgm:t>
    </dgm:pt>
    <dgm:pt modelId="{8EE119EE-0E48-4FF8-BCFC-59BE7ABCB8EE}" type="sibTrans" cxnId="{8B5818F9-B63C-4B7E-BBEB-1160A845718A}">
      <dgm:prSet/>
      <dgm:spPr/>
      <dgm:t>
        <a:bodyPr/>
        <a:lstStyle/>
        <a:p>
          <a:endParaRPr lang="el-GR"/>
        </a:p>
      </dgm:t>
    </dgm:pt>
    <dgm:pt modelId="{C11AA8AA-2C3C-4FBF-BB1E-EBE6B62E7003}">
      <dgm:prSet phldrT="[Text]"/>
      <dgm:spPr/>
      <dgm:t>
        <a:bodyPr/>
        <a:lstStyle/>
        <a:p>
          <a:r>
            <a:rPr lang="en-US" dirty="0" smtClean="0"/>
            <a:t>ESF</a:t>
          </a:r>
          <a:endParaRPr lang="el-GR" dirty="0"/>
        </a:p>
      </dgm:t>
    </dgm:pt>
    <dgm:pt modelId="{B823B54A-4864-4A45-8D62-C2983E843E10}" type="parTrans" cxnId="{9706F478-7052-40B8-9C2B-68C0A0496259}">
      <dgm:prSet/>
      <dgm:spPr/>
      <dgm:t>
        <a:bodyPr/>
        <a:lstStyle/>
        <a:p>
          <a:endParaRPr lang="el-GR"/>
        </a:p>
      </dgm:t>
    </dgm:pt>
    <dgm:pt modelId="{C43652B3-CBC0-4848-A98D-CA825354861B}" type="sibTrans" cxnId="{9706F478-7052-40B8-9C2B-68C0A0496259}">
      <dgm:prSet/>
      <dgm:spPr/>
      <dgm:t>
        <a:bodyPr/>
        <a:lstStyle/>
        <a:p>
          <a:endParaRPr lang="el-GR"/>
        </a:p>
      </dgm:t>
    </dgm:pt>
    <dgm:pt modelId="{D23601F3-1345-4FCA-9749-898BB4864396}">
      <dgm:prSet phldrT="[Text]"/>
      <dgm:spPr/>
      <dgm:t>
        <a:bodyPr/>
        <a:lstStyle/>
        <a:p>
          <a:r>
            <a:rPr lang="en-US" dirty="0" smtClean="0"/>
            <a:t>ESOF</a:t>
          </a:r>
          <a:endParaRPr lang="el-GR" dirty="0"/>
        </a:p>
      </dgm:t>
    </dgm:pt>
    <dgm:pt modelId="{3E4A8195-49BD-43F5-9113-B4ECB9BC3D2E}" type="parTrans" cxnId="{322947A5-D864-41E3-A070-0EA06587269B}">
      <dgm:prSet/>
      <dgm:spPr/>
      <dgm:t>
        <a:bodyPr/>
        <a:lstStyle/>
        <a:p>
          <a:endParaRPr lang="el-GR"/>
        </a:p>
      </dgm:t>
    </dgm:pt>
    <dgm:pt modelId="{83CB5C30-8553-427D-B1D3-7155903EE5F3}" type="sibTrans" cxnId="{322947A5-D864-41E3-A070-0EA06587269B}">
      <dgm:prSet/>
      <dgm:spPr/>
      <dgm:t>
        <a:bodyPr/>
        <a:lstStyle/>
        <a:p>
          <a:endParaRPr lang="el-GR"/>
        </a:p>
      </dgm:t>
    </dgm:pt>
    <dgm:pt modelId="{D421CBFC-3113-4417-9AE3-7D9118CDE53D}">
      <dgm:prSet phldrT="[Text]"/>
      <dgm:spPr/>
      <dgm:t>
        <a:bodyPr/>
        <a:lstStyle/>
        <a:p>
          <a:r>
            <a:rPr lang="en-US" dirty="0" smtClean="0"/>
            <a:t>EUROPA</a:t>
          </a:r>
          <a:endParaRPr lang="el-GR" dirty="0"/>
        </a:p>
      </dgm:t>
    </dgm:pt>
    <dgm:pt modelId="{3B78D8A3-F5FC-4B02-8B51-6A4361EEF908}" type="parTrans" cxnId="{2A4915D7-F90E-44FF-9293-917B0C443F09}">
      <dgm:prSet/>
      <dgm:spPr/>
      <dgm:t>
        <a:bodyPr/>
        <a:lstStyle/>
        <a:p>
          <a:endParaRPr lang="el-GR"/>
        </a:p>
      </dgm:t>
    </dgm:pt>
    <dgm:pt modelId="{ADBA2E00-49B4-4486-8E70-D0E5EAD2D6D6}" type="sibTrans" cxnId="{2A4915D7-F90E-44FF-9293-917B0C443F09}">
      <dgm:prSet/>
      <dgm:spPr/>
      <dgm:t>
        <a:bodyPr/>
        <a:lstStyle/>
        <a:p>
          <a:endParaRPr lang="el-GR"/>
        </a:p>
      </dgm:t>
    </dgm:pt>
    <dgm:pt modelId="{60E9336F-9A2D-4033-ADB5-194D0D6152CF}">
      <dgm:prSet/>
      <dgm:spPr/>
      <dgm:t>
        <a:bodyPr/>
        <a:lstStyle/>
        <a:p>
          <a:r>
            <a:rPr lang="en-US" dirty="0" smtClean="0"/>
            <a:t>Prizes/Awards</a:t>
          </a:r>
          <a:endParaRPr lang="el-GR" dirty="0"/>
        </a:p>
      </dgm:t>
    </dgm:pt>
    <dgm:pt modelId="{06EB5240-EB06-4CFE-A9B5-D525E97C40C4}" type="parTrans" cxnId="{CE6559BA-70BC-4F02-8D61-C895C21A2D9F}">
      <dgm:prSet/>
      <dgm:spPr/>
      <dgm:t>
        <a:bodyPr/>
        <a:lstStyle/>
        <a:p>
          <a:endParaRPr lang="el-GR"/>
        </a:p>
      </dgm:t>
    </dgm:pt>
    <dgm:pt modelId="{AABC68BA-DF36-44B7-B5B5-8DA00EDA86EA}" type="sibTrans" cxnId="{CE6559BA-70BC-4F02-8D61-C895C21A2D9F}">
      <dgm:prSet/>
      <dgm:spPr/>
      <dgm:t>
        <a:bodyPr/>
        <a:lstStyle/>
        <a:p>
          <a:endParaRPr lang="el-GR"/>
        </a:p>
      </dgm:t>
    </dgm:pt>
    <dgm:pt modelId="{4EA6AA61-5A0C-4FF7-83D5-C55B10889355}">
      <dgm:prSet/>
      <dgm:spPr/>
      <dgm:t>
        <a:bodyPr/>
        <a:lstStyle/>
        <a:p>
          <a:r>
            <a:rPr lang="en-US" dirty="0" smtClean="0"/>
            <a:t>Other Initiatives</a:t>
          </a:r>
          <a:endParaRPr lang="el-GR" dirty="0"/>
        </a:p>
      </dgm:t>
    </dgm:pt>
    <dgm:pt modelId="{9AC81F0C-138F-4384-B41B-A39AD2A95363}" type="parTrans" cxnId="{BBDE57B2-9D14-4B57-9163-2528A0FE7ED6}">
      <dgm:prSet/>
      <dgm:spPr/>
      <dgm:t>
        <a:bodyPr/>
        <a:lstStyle/>
        <a:p>
          <a:endParaRPr lang="el-GR"/>
        </a:p>
      </dgm:t>
    </dgm:pt>
    <dgm:pt modelId="{C954FAE4-E194-418C-A4F1-1D1F5E2FB065}" type="sibTrans" cxnId="{BBDE57B2-9D14-4B57-9163-2528A0FE7ED6}">
      <dgm:prSet/>
      <dgm:spPr/>
      <dgm:t>
        <a:bodyPr/>
        <a:lstStyle/>
        <a:p>
          <a:endParaRPr lang="el-GR"/>
        </a:p>
      </dgm:t>
    </dgm:pt>
    <dgm:pt modelId="{C2CA56DE-216C-4BF0-BB38-BD974CF7C470}" type="pres">
      <dgm:prSet presAssocID="{F1EBB38F-2997-4586-87B7-79CAB17EF704}" presName="compositeShape" presStyleCnt="0">
        <dgm:presLayoutVars>
          <dgm:chMax val="7"/>
          <dgm:dir/>
          <dgm:resizeHandles val="exact"/>
        </dgm:presLayoutVars>
      </dgm:prSet>
      <dgm:spPr/>
    </dgm:pt>
    <dgm:pt modelId="{405DE265-CD59-4649-A37E-13EE8B4B9224}" type="pres">
      <dgm:prSet presAssocID="{F1EBB38F-2997-4586-87B7-79CAB17EF704}" presName="wedge1" presStyleLbl="node1" presStyleIdx="0" presStyleCnt="6"/>
      <dgm:spPr/>
      <dgm:t>
        <a:bodyPr/>
        <a:lstStyle/>
        <a:p>
          <a:endParaRPr lang="el-GR"/>
        </a:p>
      </dgm:t>
    </dgm:pt>
    <dgm:pt modelId="{A0E92D1B-127C-4F65-922C-E2A7C20C78A4}" type="pres">
      <dgm:prSet presAssocID="{F1EBB38F-2997-4586-87B7-79CAB17EF70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A3B8A8-B134-4F18-B1C1-92C9089BD9B8}" type="pres">
      <dgm:prSet presAssocID="{F1EBB38F-2997-4586-87B7-79CAB17EF704}" presName="wedge2" presStyleLbl="node1" presStyleIdx="1" presStyleCnt="6"/>
      <dgm:spPr/>
      <dgm:t>
        <a:bodyPr/>
        <a:lstStyle/>
        <a:p>
          <a:endParaRPr lang="el-GR"/>
        </a:p>
      </dgm:t>
    </dgm:pt>
    <dgm:pt modelId="{8E853C78-6EC7-4C4B-AECF-47934C3BD1B7}" type="pres">
      <dgm:prSet presAssocID="{F1EBB38F-2997-4586-87B7-79CAB17EF70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CEE7BE-04D0-472B-8C6F-88104B0D465F}" type="pres">
      <dgm:prSet presAssocID="{F1EBB38F-2997-4586-87B7-79CAB17EF704}" presName="wedge3" presStyleLbl="node1" presStyleIdx="2" presStyleCnt="6"/>
      <dgm:spPr/>
      <dgm:t>
        <a:bodyPr/>
        <a:lstStyle/>
        <a:p>
          <a:endParaRPr lang="el-GR"/>
        </a:p>
      </dgm:t>
    </dgm:pt>
    <dgm:pt modelId="{5A4D3AF7-E612-41C9-96AF-C80885972EEB}" type="pres">
      <dgm:prSet presAssocID="{F1EBB38F-2997-4586-87B7-79CAB17EF70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3C1824-CB5B-4BAA-9247-5E5C03862DC0}" type="pres">
      <dgm:prSet presAssocID="{F1EBB38F-2997-4586-87B7-79CAB17EF704}" presName="wedge4" presStyleLbl="node1" presStyleIdx="3" presStyleCnt="6"/>
      <dgm:spPr/>
      <dgm:t>
        <a:bodyPr/>
        <a:lstStyle/>
        <a:p>
          <a:endParaRPr lang="el-GR"/>
        </a:p>
      </dgm:t>
    </dgm:pt>
    <dgm:pt modelId="{8ED1F53C-F085-44B3-97E8-80A14E05B035}" type="pres">
      <dgm:prSet presAssocID="{F1EBB38F-2997-4586-87B7-79CAB17EF70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182336-B8FD-4F29-94FF-EA48CA51813B}" type="pres">
      <dgm:prSet presAssocID="{F1EBB38F-2997-4586-87B7-79CAB17EF704}" presName="wedge5" presStyleLbl="node1" presStyleIdx="4" presStyleCnt="6"/>
      <dgm:spPr/>
      <dgm:t>
        <a:bodyPr/>
        <a:lstStyle/>
        <a:p>
          <a:endParaRPr lang="el-GR"/>
        </a:p>
      </dgm:t>
    </dgm:pt>
    <dgm:pt modelId="{DB1A018A-5F89-410A-8CC1-AD59B165BE6A}" type="pres">
      <dgm:prSet presAssocID="{F1EBB38F-2997-4586-87B7-79CAB17EF70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E0D18D-3AD7-4458-AC15-1A319B32D4C1}" type="pres">
      <dgm:prSet presAssocID="{F1EBB38F-2997-4586-87B7-79CAB17EF704}" presName="wedge6" presStyleLbl="node1" presStyleIdx="5" presStyleCnt="6"/>
      <dgm:spPr/>
      <dgm:t>
        <a:bodyPr/>
        <a:lstStyle/>
        <a:p>
          <a:endParaRPr lang="el-GR"/>
        </a:p>
      </dgm:t>
    </dgm:pt>
    <dgm:pt modelId="{AE759D0E-618D-440C-8ED2-9D951F20E615}" type="pres">
      <dgm:prSet presAssocID="{F1EBB38F-2997-4586-87B7-79CAB17EF70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BDE57B2-9D14-4B57-9163-2528A0FE7ED6}" srcId="{F1EBB38F-2997-4586-87B7-79CAB17EF704}" destId="{4EA6AA61-5A0C-4FF7-83D5-C55B10889355}" srcOrd="5" destOrd="0" parTransId="{9AC81F0C-138F-4384-B41B-A39AD2A95363}" sibTransId="{C954FAE4-E194-418C-A4F1-1D1F5E2FB065}"/>
    <dgm:cxn modelId="{9706F478-7052-40B8-9C2B-68C0A0496259}" srcId="{F1EBB38F-2997-4586-87B7-79CAB17EF704}" destId="{C11AA8AA-2C3C-4FBF-BB1E-EBE6B62E7003}" srcOrd="2" destOrd="0" parTransId="{B823B54A-4864-4A45-8D62-C2983E843E10}" sibTransId="{C43652B3-CBC0-4848-A98D-CA825354861B}"/>
    <dgm:cxn modelId="{223836D9-6151-49A8-9E60-569504ADCE76}" type="presOf" srcId="{D23601F3-1345-4FCA-9749-898BB4864396}" destId="{8ED1F53C-F085-44B3-97E8-80A14E05B035}" srcOrd="1" destOrd="0" presId="urn:microsoft.com/office/officeart/2005/8/layout/chart3"/>
    <dgm:cxn modelId="{1B8281AE-5855-4A54-A7B5-96A754ADF2EE}" type="presOf" srcId="{D23601F3-1345-4FCA-9749-898BB4864396}" destId="{8F3C1824-CB5B-4BAA-9247-5E5C03862DC0}" srcOrd="0" destOrd="0" presId="urn:microsoft.com/office/officeart/2005/8/layout/chart3"/>
    <dgm:cxn modelId="{7B706FB3-0A6B-4E1B-A950-D81F9EF7CF93}" type="presOf" srcId="{746D5A2D-C157-45F1-A5AC-6F2265BA282C}" destId="{A0E92D1B-127C-4F65-922C-E2A7C20C78A4}" srcOrd="1" destOrd="0" presId="urn:microsoft.com/office/officeart/2005/8/layout/chart3"/>
    <dgm:cxn modelId="{E986EAEF-A569-43B9-9B3D-F719CED15970}" type="presOf" srcId="{C11AA8AA-2C3C-4FBF-BB1E-EBE6B62E7003}" destId="{92CEE7BE-04D0-472B-8C6F-88104B0D465F}" srcOrd="0" destOrd="0" presId="urn:microsoft.com/office/officeart/2005/8/layout/chart3"/>
    <dgm:cxn modelId="{0ED21E9A-C90D-4B7B-8A4F-5F9B22A6E318}" type="presOf" srcId="{C11AA8AA-2C3C-4FBF-BB1E-EBE6B62E7003}" destId="{5A4D3AF7-E612-41C9-96AF-C80885972EEB}" srcOrd="1" destOrd="0" presId="urn:microsoft.com/office/officeart/2005/8/layout/chart3"/>
    <dgm:cxn modelId="{54E8C9A7-AF78-4E6B-89B9-9B567149A201}" type="presOf" srcId="{4EA6AA61-5A0C-4FF7-83D5-C55B10889355}" destId="{AE759D0E-618D-440C-8ED2-9D951F20E615}" srcOrd="1" destOrd="0" presId="urn:microsoft.com/office/officeart/2005/8/layout/chart3"/>
    <dgm:cxn modelId="{2182F9D0-4AA3-4F9F-BE53-E15085B3D348}" type="presOf" srcId="{D421CBFC-3113-4417-9AE3-7D9118CDE53D}" destId="{00A3B8A8-B134-4F18-B1C1-92C9089BD9B8}" srcOrd="0" destOrd="0" presId="urn:microsoft.com/office/officeart/2005/8/layout/chart3"/>
    <dgm:cxn modelId="{E4065D14-4B70-4797-8E6F-A30F7DC10D0D}" type="presOf" srcId="{746D5A2D-C157-45F1-A5AC-6F2265BA282C}" destId="{405DE265-CD59-4649-A37E-13EE8B4B9224}" srcOrd="0" destOrd="0" presId="urn:microsoft.com/office/officeart/2005/8/layout/chart3"/>
    <dgm:cxn modelId="{98A98DC8-D399-4A72-B587-8C7D16017E0A}" type="presOf" srcId="{4EA6AA61-5A0C-4FF7-83D5-C55B10889355}" destId="{3FE0D18D-3AD7-4458-AC15-1A319B32D4C1}" srcOrd="0" destOrd="0" presId="urn:microsoft.com/office/officeart/2005/8/layout/chart3"/>
    <dgm:cxn modelId="{CF4E64B4-DF9E-4F9B-B837-ADFDD6369290}" type="presOf" srcId="{60E9336F-9A2D-4033-ADB5-194D0D6152CF}" destId="{90182336-B8FD-4F29-94FF-EA48CA51813B}" srcOrd="0" destOrd="0" presId="urn:microsoft.com/office/officeart/2005/8/layout/chart3"/>
    <dgm:cxn modelId="{2A4915D7-F90E-44FF-9293-917B0C443F09}" srcId="{F1EBB38F-2997-4586-87B7-79CAB17EF704}" destId="{D421CBFC-3113-4417-9AE3-7D9118CDE53D}" srcOrd="1" destOrd="0" parTransId="{3B78D8A3-F5FC-4B02-8B51-6A4361EEF908}" sibTransId="{ADBA2E00-49B4-4486-8E70-D0E5EAD2D6D6}"/>
    <dgm:cxn modelId="{8B5818F9-B63C-4B7E-BBEB-1160A845718A}" srcId="{F1EBB38F-2997-4586-87B7-79CAB17EF704}" destId="{746D5A2D-C157-45F1-A5AC-6F2265BA282C}" srcOrd="0" destOrd="0" parTransId="{0D310BCB-F2A0-432E-B912-710379FC29CD}" sibTransId="{8EE119EE-0E48-4FF8-BCFC-59BE7ABCB8EE}"/>
    <dgm:cxn modelId="{3DB5BC47-5243-49B1-9EA4-2A8DB273817B}" type="presOf" srcId="{F1EBB38F-2997-4586-87B7-79CAB17EF704}" destId="{C2CA56DE-216C-4BF0-BB38-BD974CF7C470}" srcOrd="0" destOrd="0" presId="urn:microsoft.com/office/officeart/2005/8/layout/chart3"/>
    <dgm:cxn modelId="{AA4A7915-DD53-41BA-8CF2-ECAB3DD981BE}" type="presOf" srcId="{D421CBFC-3113-4417-9AE3-7D9118CDE53D}" destId="{8E853C78-6EC7-4C4B-AECF-47934C3BD1B7}" srcOrd="1" destOrd="0" presId="urn:microsoft.com/office/officeart/2005/8/layout/chart3"/>
    <dgm:cxn modelId="{322947A5-D864-41E3-A070-0EA06587269B}" srcId="{F1EBB38F-2997-4586-87B7-79CAB17EF704}" destId="{D23601F3-1345-4FCA-9749-898BB4864396}" srcOrd="3" destOrd="0" parTransId="{3E4A8195-49BD-43F5-9113-B4ECB9BC3D2E}" sibTransId="{83CB5C30-8553-427D-B1D3-7155903EE5F3}"/>
    <dgm:cxn modelId="{A198ADAA-6617-4AF9-B43F-596A9D2C05AB}" type="presOf" srcId="{60E9336F-9A2D-4033-ADB5-194D0D6152CF}" destId="{DB1A018A-5F89-410A-8CC1-AD59B165BE6A}" srcOrd="1" destOrd="0" presId="urn:microsoft.com/office/officeart/2005/8/layout/chart3"/>
    <dgm:cxn modelId="{CE6559BA-70BC-4F02-8D61-C895C21A2D9F}" srcId="{F1EBB38F-2997-4586-87B7-79CAB17EF704}" destId="{60E9336F-9A2D-4033-ADB5-194D0D6152CF}" srcOrd="4" destOrd="0" parTransId="{06EB5240-EB06-4CFE-A9B5-D525E97C40C4}" sibTransId="{AABC68BA-DF36-44B7-B5B5-8DA00EDA86EA}"/>
    <dgm:cxn modelId="{D4FDC269-B015-42D6-AFA8-CA14CE207C7F}" type="presParOf" srcId="{C2CA56DE-216C-4BF0-BB38-BD974CF7C470}" destId="{405DE265-CD59-4649-A37E-13EE8B4B9224}" srcOrd="0" destOrd="0" presId="urn:microsoft.com/office/officeart/2005/8/layout/chart3"/>
    <dgm:cxn modelId="{AB2E621F-A795-4579-8B96-CD11B5892CF6}" type="presParOf" srcId="{C2CA56DE-216C-4BF0-BB38-BD974CF7C470}" destId="{A0E92D1B-127C-4F65-922C-E2A7C20C78A4}" srcOrd="1" destOrd="0" presId="urn:microsoft.com/office/officeart/2005/8/layout/chart3"/>
    <dgm:cxn modelId="{E8287523-3DFB-491A-A6CE-0FE1D0543270}" type="presParOf" srcId="{C2CA56DE-216C-4BF0-BB38-BD974CF7C470}" destId="{00A3B8A8-B134-4F18-B1C1-92C9089BD9B8}" srcOrd="2" destOrd="0" presId="urn:microsoft.com/office/officeart/2005/8/layout/chart3"/>
    <dgm:cxn modelId="{B2C2D3B3-F743-484D-8399-1CE655578B81}" type="presParOf" srcId="{C2CA56DE-216C-4BF0-BB38-BD974CF7C470}" destId="{8E853C78-6EC7-4C4B-AECF-47934C3BD1B7}" srcOrd="3" destOrd="0" presId="urn:microsoft.com/office/officeart/2005/8/layout/chart3"/>
    <dgm:cxn modelId="{8C29BAE6-6B15-41D3-B8D4-0F03B9F7ACBB}" type="presParOf" srcId="{C2CA56DE-216C-4BF0-BB38-BD974CF7C470}" destId="{92CEE7BE-04D0-472B-8C6F-88104B0D465F}" srcOrd="4" destOrd="0" presId="urn:microsoft.com/office/officeart/2005/8/layout/chart3"/>
    <dgm:cxn modelId="{8C3DCE3C-FCEB-4104-89C6-A63DF1F091E2}" type="presParOf" srcId="{C2CA56DE-216C-4BF0-BB38-BD974CF7C470}" destId="{5A4D3AF7-E612-41C9-96AF-C80885972EEB}" srcOrd="5" destOrd="0" presId="urn:microsoft.com/office/officeart/2005/8/layout/chart3"/>
    <dgm:cxn modelId="{6C48F9A2-8A32-407B-8A6E-8A10CCD16BB5}" type="presParOf" srcId="{C2CA56DE-216C-4BF0-BB38-BD974CF7C470}" destId="{8F3C1824-CB5B-4BAA-9247-5E5C03862DC0}" srcOrd="6" destOrd="0" presId="urn:microsoft.com/office/officeart/2005/8/layout/chart3"/>
    <dgm:cxn modelId="{587B0A75-163B-473F-BA04-AA8C9B1A54E3}" type="presParOf" srcId="{C2CA56DE-216C-4BF0-BB38-BD974CF7C470}" destId="{8ED1F53C-F085-44B3-97E8-80A14E05B035}" srcOrd="7" destOrd="0" presId="urn:microsoft.com/office/officeart/2005/8/layout/chart3"/>
    <dgm:cxn modelId="{C63BA233-D0B2-4EDA-B195-AA8DABC22285}" type="presParOf" srcId="{C2CA56DE-216C-4BF0-BB38-BD974CF7C470}" destId="{90182336-B8FD-4F29-94FF-EA48CA51813B}" srcOrd="8" destOrd="0" presId="urn:microsoft.com/office/officeart/2005/8/layout/chart3"/>
    <dgm:cxn modelId="{A1A4E802-7000-49DA-AF48-181F33071CA1}" type="presParOf" srcId="{C2CA56DE-216C-4BF0-BB38-BD974CF7C470}" destId="{DB1A018A-5F89-410A-8CC1-AD59B165BE6A}" srcOrd="9" destOrd="0" presId="urn:microsoft.com/office/officeart/2005/8/layout/chart3"/>
    <dgm:cxn modelId="{5054B16F-0194-4C5C-B046-231448070884}" type="presParOf" srcId="{C2CA56DE-216C-4BF0-BB38-BD974CF7C470}" destId="{3FE0D18D-3AD7-4458-AC15-1A319B32D4C1}" srcOrd="10" destOrd="0" presId="urn:microsoft.com/office/officeart/2005/8/layout/chart3"/>
    <dgm:cxn modelId="{C3CD27A8-933E-4FA6-982B-882E23688138}" type="presParOf" srcId="{C2CA56DE-216C-4BF0-BB38-BD974CF7C470}" destId="{AE759D0E-618D-440C-8ED2-9D951F20E615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EBB38F-2997-4586-87B7-79CAB17EF704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746D5A2D-C157-45F1-A5AC-6F2265BA282C}">
      <dgm:prSet phldrT="[Text]"/>
      <dgm:spPr/>
      <dgm:t>
        <a:bodyPr/>
        <a:lstStyle/>
        <a:p>
          <a:r>
            <a:rPr lang="en-US" b="1" dirty="0" smtClean="0"/>
            <a:t>FP7</a:t>
          </a:r>
          <a:endParaRPr lang="el-GR" b="1" dirty="0"/>
        </a:p>
      </dgm:t>
    </dgm:pt>
    <dgm:pt modelId="{0D310BCB-F2A0-432E-B912-710379FC29CD}" type="parTrans" cxnId="{8B5818F9-B63C-4B7E-BBEB-1160A845718A}">
      <dgm:prSet/>
      <dgm:spPr/>
      <dgm:t>
        <a:bodyPr/>
        <a:lstStyle/>
        <a:p>
          <a:endParaRPr lang="el-GR"/>
        </a:p>
      </dgm:t>
    </dgm:pt>
    <dgm:pt modelId="{8EE119EE-0E48-4FF8-BCFC-59BE7ABCB8EE}" type="sibTrans" cxnId="{8B5818F9-B63C-4B7E-BBEB-1160A845718A}">
      <dgm:prSet/>
      <dgm:spPr/>
      <dgm:t>
        <a:bodyPr/>
        <a:lstStyle/>
        <a:p>
          <a:endParaRPr lang="el-GR"/>
        </a:p>
      </dgm:t>
    </dgm:pt>
    <dgm:pt modelId="{C11AA8AA-2C3C-4FBF-BB1E-EBE6B62E7003}">
      <dgm:prSet phldrT="[Text]"/>
      <dgm:spPr/>
      <dgm:t>
        <a:bodyPr/>
        <a:lstStyle/>
        <a:p>
          <a:r>
            <a:rPr lang="en-US" dirty="0" smtClean="0"/>
            <a:t>ESF</a:t>
          </a:r>
          <a:endParaRPr lang="el-GR" dirty="0"/>
        </a:p>
      </dgm:t>
    </dgm:pt>
    <dgm:pt modelId="{B823B54A-4864-4A45-8D62-C2983E843E10}" type="parTrans" cxnId="{9706F478-7052-40B8-9C2B-68C0A0496259}">
      <dgm:prSet/>
      <dgm:spPr/>
      <dgm:t>
        <a:bodyPr/>
        <a:lstStyle/>
        <a:p>
          <a:endParaRPr lang="el-GR"/>
        </a:p>
      </dgm:t>
    </dgm:pt>
    <dgm:pt modelId="{C43652B3-CBC0-4848-A98D-CA825354861B}" type="sibTrans" cxnId="{9706F478-7052-40B8-9C2B-68C0A0496259}">
      <dgm:prSet/>
      <dgm:spPr/>
      <dgm:t>
        <a:bodyPr/>
        <a:lstStyle/>
        <a:p>
          <a:endParaRPr lang="el-GR"/>
        </a:p>
      </dgm:t>
    </dgm:pt>
    <dgm:pt modelId="{D23601F3-1345-4FCA-9749-898BB4864396}">
      <dgm:prSet phldrT="[Text]"/>
      <dgm:spPr/>
      <dgm:t>
        <a:bodyPr/>
        <a:lstStyle/>
        <a:p>
          <a:r>
            <a:rPr lang="en-US" dirty="0" smtClean="0"/>
            <a:t>ESOF</a:t>
          </a:r>
          <a:endParaRPr lang="el-GR" dirty="0"/>
        </a:p>
      </dgm:t>
    </dgm:pt>
    <dgm:pt modelId="{3E4A8195-49BD-43F5-9113-B4ECB9BC3D2E}" type="parTrans" cxnId="{322947A5-D864-41E3-A070-0EA06587269B}">
      <dgm:prSet/>
      <dgm:spPr/>
      <dgm:t>
        <a:bodyPr/>
        <a:lstStyle/>
        <a:p>
          <a:endParaRPr lang="el-GR"/>
        </a:p>
      </dgm:t>
    </dgm:pt>
    <dgm:pt modelId="{83CB5C30-8553-427D-B1D3-7155903EE5F3}" type="sibTrans" cxnId="{322947A5-D864-41E3-A070-0EA06587269B}">
      <dgm:prSet/>
      <dgm:spPr/>
      <dgm:t>
        <a:bodyPr/>
        <a:lstStyle/>
        <a:p>
          <a:endParaRPr lang="el-GR"/>
        </a:p>
      </dgm:t>
    </dgm:pt>
    <dgm:pt modelId="{D421CBFC-3113-4417-9AE3-7D9118CDE53D}">
      <dgm:prSet phldrT="[Text]"/>
      <dgm:spPr/>
      <dgm:t>
        <a:bodyPr/>
        <a:lstStyle/>
        <a:p>
          <a:r>
            <a:rPr lang="en-US" dirty="0" smtClean="0"/>
            <a:t>EUROPA</a:t>
          </a:r>
          <a:endParaRPr lang="el-GR" dirty="0"/>
        </a:p>
      </dgm:t>
    </dgm:pt>
    <dgm:pt modelId="{3B78D8A3-F5FC-4B02-8B51-6A4361EEF908}" type="parTrans" cxnId="{2A4915D7-F90E-44FF-9293-917B0C443F09}">
      <dgm:prSet/>
      <dgm:spPr/>
      <dgm:t>
        <a:bodyPr/>
        <a:lstStyle/>
        <a:p>
          <a:endParaRPr lang="el-GR"/>
        </a:p>
      </dgm:t>
    </dgm:pt>
    <dgm:pt modelId="{ADBA2E00-49B4-4486-8E70-D0E5EAD2D6D6}" type="sibTrans" cxnId="{2A4915D7-F90E-44FF-9293-917B0C443F09}">
      <dgm:prSet/>
      <dgm:spPr/>
      <dgm:t>
        <a:bodyPr/>
        <a:lstStyle/>
        <a:p>
          <a:endParaRPr lang="el-GR"/>
        </a:p>
      </dgm:t>
    </dgm:pt>
    <dgm:pt modelId="{60E9336F-9A2D-4033-ADB5-194D0D6152CF}">
      <dgm:prSet/>
      <dgm:spPr/>
      <dgm:t>
        <a:bodyPr/>
        <a:lstStyle/>
        <a:p>
          <a:r>
            <a:rPr lang="en-US" dirty="0" smtClean="0"/>
            <a:t>Prizes/Awards</a:t>
          </a:r>
          <a:endParaRPr lang="el-GR" dirty="0"/>
        </a:p>
      </dgm:t>
    </dgm:pt>
    <dgm:pt modelId="{06EB5240-EB06-4CFE-A9B5-D525E97C40C4}" type="parTrans" cxnId="{CE6559BA-70BC-4F02-8D61-C895C21A2D9F}">
      <dgm:prSet/>
      <dgm:spPr/>
      <dgm:t>
        <a:bodyPr/>
        <a:lstStyle/>
        <a:p>
          <a:endParaRPr lang="el-GR"/>
        </a:p>
      </dgm:t>
    </dgm:pt>
    <dgm:pt modelId="{AABC68BA-DF36-44B7-B5B5-8DA00EDA86EA}" type="sibTrans" cxnId="{CE6559BA-70BC-4F02-8D61-C895C21A2D9F}">
      <dgm:prSet/>
      <dgm:spPr/>
      <dgm:t>
        <a:bodyPr/>
        <a:lstStyle/>
        <a:p>
          <a:endParaRPr lang="el-GR"/>
        </a:p>
      </dgm:t>
    </dgm:pt>
    <dgm:pt modelId="{4EA6AA61-5A0C-4FF7-83D5-C55B10889355}">
      <dgm:prSet/>
      <dgm:spPr/>
      <dgm:t>
        <a:bodyPr/>
        <a:lstStyle/>
        <a:p>
          <a:r>
            <a:rPr lang="en-US" dirty="0" smtClean="0"/>
            <a:t>Other Initiatives</a:t>
          </a:r>
          <a:endParaRPr lang="el-GR" dirty="0"/>
        </a:p>
      </dgm:t>
    </dgm:pt>
    <dgm:pt modelId="{9AC81F0C-138F-4384-B41B-A39AD2A95363}" type="parTrans" cxnId="{BBDE57B2-9D14-4B57-9163-2528A0FE7ED6}">
      <dgm:prSet/>
      <dgm:spPr/>
      <dgm:t>
        <a:bodyPr/>
        <a:lstStyle/>
        <a:p>
          <a:endParaRPr lang="el-GR"/>
        </a:p>
      </dgm:t>
    </dgm:pt>
    <dgm:pt modelId="{C954FAE4-E194-418C-A4F1-1D1F5E2FB065}" type="sibTrans" cxnId="{BBDE57B2-9D14-4B57-9163-2528A0FE7ED6}">
      <dgm:prSet/>
      <dgm:spPr/>
      <dgm:t>
        <a:bodyPr/>
        <a:lstStyle/>
        <a:p>
          <a:endParaRPr lang="el-GR"/>
        </a:p>
      </dgm:t>
    </dgm:pt>
    <dgm:pt modelId="{C2CA56DE-216C-4BF0-BB38-BD974CF7C470}" type="pres">
      <dgm:prSet presAssocID="{F1EBB38F-2997-4586-87B7-79CAB17EF704}" presName="compositeShape" presStyleCnt="0">
        <dgm:presLayoutVars>
          <dgm:chMax val="7"/>
          <dgm:dir/>
          <dgm:resizeHandles val="exact"/>
        </dgm:presLayoutVars>
      </dgm:prSet>
      <dgm:spPr/>
    </dgm:pt>
    <dgm:pt modelId="{405DE265-CD59-4649-A37E-13EE8B4B9224}" type="pres">
      <dgm:prSet presAssocID="{F1EBB38F-2997-4586-87B7-79CAB17EF704}" presName="wedge1" presStyleLbl="node1" presStyleIdx="0" presStyleCnt="6"/>
      <dgm:spPr/>
      <dgm:t>
        <a:bodyPr/>
        <a:lstStyle/>
        <a:p>
          <a:endParaRPr lang="el-GR"/>
        </a:p>
      </dgm:t>
    </dgm:pt>
    <dgm:pt modelId="{A0E92D1B-127C-4F65-922C-E2A7C20C78A4}" type="pres">
      <dgm:prSet presAssocID="{F1EBB38F-2997-4586-87B7-79CAB17EF70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A3B8A8-B134-4F18-B1C1-92C9089BD9B8}" type="pres">
      <dgm:prSet presAssocID="{F1EBB38F-2997-4586-87B7-79CAB17EF704}" presName="wedge2" presStyleLbl="node1" presStyleIdx="1" presStyleCnt="6"/>
      <dgm:spPr/>
      <dgm:t>
        <a:bodyPr/>
        <a:lstStyle/>
        <a:p>
          <a:endParaRPr lang="el-GR"/>
        </a:p>
      </dgm:t>
    </dgm:pt>
    <dgm:pt modelId="{8E853C78-6EC7-4C4B-AECF-47934C3BD1B7}" type="pres">
      <dgm:prSet presAssocID="{F1EBB38F-2997-4586-87B7-79CAB17EF70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CEE7BE-04D0-472B-8C6F-88104B0D465F}" type="pres">
      <dgm:prSet presAssocID="{F1EBB38F-2997-4586-87B7-79CAB17EF704}" presName="wedge3" presStyleLbl="node1" presStyleIdx="2" presStyleCnt="6"/>
      <dgm:spPr/>
      <dgm:t>
        <a:bodyPr/>
        <a:lstStyle/>
        <a:p>
          <a:endParaRPr lang="el-GR"/>
        </a:p>
      </dgm:t>
    </dgm:pt>
    <dgm:pt modelId="{5A4D3AF7-E612-41C9-96AF-C80885972EEB}" type="pres">
      <dgm:prSet presAssocID="{F1EBB38F-2997-4586-87B7-79CAB17EF70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3C1824-CB5B-4BAA-9247-5E5C03862DC0}" type="pres">
      <dgm:prSet presAssocID="{F1EBB38F-2997-4586-87B7-79CAB17EF704}" presName="wedge4" presStyleLbl="node1" presStyleIdx="3" presStyleCnt="6"/>
      <dgm:spPr/>
      <dgm:t>
        <a:bodyPr/>
        <a:lstStyle/>
        <a:p>
          <a:endParaRPr lang="el-GR"/>
        </a:p>
      </dgm:t>
    </dgm:pt>
    <dgm:pt modelId="{8ED1F53C-F085-44B3-97E8-80A14E05B035}" type="pres">
      <dgm:prSet presAssocID="{F1EBB38F-2997-4586-87B7-79CAB17EF70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182336-B8FD-4F29-94FF-EA48CA51813B}" type="pres">
      <dgm:prSet presAssocID="{F1EBB38F-2997-4586-87B7-79CAB17EF704}" presName="wedge5" presStyleLbl="node1" presStyleIdx="4" presStyleCnt="6"/>
      <dgm:spPr/>
      <dgm:t>
        <a:bodyPr/>
        <a:lstStyle/>
        <a:p>
          <a:endParaRPr lang="el-GR"/>
        </a:p>
      </dgm:t>
    </dgm:pt>
    <dgm:pt modelId="{DB1A018A-5F89-410A-8CC1-AD59B165BE6A}" type="pres">
      <dgm:prSet presAssocID="{F1EBB38F-2997-4586-87B7-79CAB17EF70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E0D18D-3AD7-4458-AC15-1A319B32D4C1}" type="pres">
      <dgm:prSet presAssocID="{F1EBB38F-2997-4586-87B7-79CAB17EF704}" presName="wedge6" presStyleLbl="node1" presStyleIdx="5" presStyleCnt="6"/>
      <dgm:spPr/>
      <dgm:t>
        <a:bodyPr/>
        <a:lstStyle/>
        <a:p>
          <a:endParaRPr lang="el-GR"/>
        </a:p>
      </dgm:t>
    </dgm:pt>
    <dgm:pt modelId="{AE759D0E-618D-440C-8ED2-9D951F20E615}" type="pres">
      <dgm:prSet presAssocID="{F1EBB38F-2997-4586-87B7-79CAB17EF70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C8A85C8-281A-4BBF-8438-3EC3973EE736}" type="presOf" srcId="{C11AA8AA-2C3C-4FBF-BB1E-EBE6B62E7003}" destId="{92CEE7BE-04D0-472B-8C6F-88104B0D465F}" srcOrd="0" destOrd="0" presId="urn:microsoft.com/office/officeart/2005/8/layout/chart3"/>
    <dgm:cxn modelId="{9706F478-7052-40B8-9C2B-68C0A0496259}" srcId="{F1EBB38F-2997-4586-87B7-79CAB17EF704}" destId="{C11AA8AA-2C3C-4FBF-BB1E-EBE6B62E7003}" srcOrd="2" destOrd="0" parTransId="{B823B54A-4864-4A45-8D62-C2983E843E10}" sibTransId="{C43652B3-CBC0-4848-A98D-CA825354861B}"/>
    <dgm:cxn modelId="{BBDE57B2-9D14-4B57-9163-2528A0FE7ED6}" srcId="{F1EBB38F-2997-4586-87B7-79CAB17EF704}" destId="{4EA6AA61-5A0C-4FF7-83D5-C55B10889355}" srcOrd="5" destOrd="0" parTransId="{9AC81F0C-138F-4384-B41B-A39AD2A95363}" sibTransId="{C954FAE4-E194-418C-A4F1-1D1F5E2FB065}"/>
    <dgm:cxn modelId="{D93A29CE-BDC4-4E02-8EB3-8CCB833333D4}" type="presOf" srcId="{4EA6AA61-5A0C-4FF7-83D5-C55B10889355}" destId="{AE759D0E-618D-440C-8ED2-9D951F20E615}" srcOrd="1" destOrd="0" presId="urn:microsoft.com/office/officeart/2005/8/layout/chart3"/>
    <dgm:cxn modelId="{8DC50D3D-EF31-45FE-ABDD-0E4BCE8AF59E}" type="presOf" srcId="{D23601F3-1345-4FCA-9749-898BB4864396}" destId="{8F3C1824-CB5B-4BAA-9247-5E5C03862DC0}" srcOrd="0" destOrd="0" presId="urn:microsoft.com/office/officeart/2005/8/layout/chart3"/>
    <dgm:cxn modelId="{0E542389-7A6A-4B70-81FF-2FF48A576673}" type="presOf" srcId="{60E9336F-9A2D-4033-ADB5-194D0D6152CF}" destId="{DB1A018A-5F89-410A-8CC1-AD59B165BE6A}" srcOrd="1" destOrd="0" presId="urn:microsoft.com/office/officeart/2005/8/layout/chart3"/>
    <dgm:cxn modelId="{A5AFCE4D-231C-4CC6-8A33-E542A068C39E}" type="presOf" srcId="{D23601F3-1345-4FCA-9749-898BB4864396}" destId="{8ED1F53C-F085-44B3-97E8-80A14E05B035}" srcOrd="1" destOrd="0" presId="urn:microsoft.com/office/officeart/2005/8/layout/chart3"/>
    <dgm:cxn modelId="{824FEC0F-C4AA-48DD-A77B-6B27B4FF0942}" type="presOf" srcId="{60E9336F-9A2D-4033-ADB5-194D0D6152CF}" destId="{90182336-B8FD-4F29-94FF-EA48CA51813B}" srcOrd="0" destOrd="0" presId="urn:microsoft.com/office/officeart/2005/8/layout/chart3"/>
    <dgm:cxn modelId="{76484A72-E40F-4D2C-94C3-A5A472C60BCC}" type="presOf" srcId="{F1EBB38F-2997-4586-87B7-79CAB17EF704}" destId="{C2CA56DE-216C-4BF0-BB38-BD974CF7C470}" srcOrd="0" destOrd="0" presId="urn:microsoft.com/office/officeart/2005/8/layout/chart3"/>
    <dgm:cxn modelId="{A0F4ADC7-7E64-4659-B210-CB61FAA7309A}" type="presOf" srcId="{746D5A2D-C157-45F1-A5AC-6F2265BA282C}" destId="{405DE265-CD59-4649-A37E-13EE8B4B9224}" srcOrd="0" destOrd="0" presId="urn:microsoft.com/office/officeart/2005/8/layout/chart3"/>
    <dgm:cxn modelId="{85672C21-FB4E-4869-9211-299A07EEFB96}" type="presOf" srcId="{D421CBFC-3113-4417-9AE3-7D9118CDE53D}" destId="{00A3B8A8-B134-4F18-B1C1-92C9089BD9B8}" srcOrd="0" destOrd="0" presId="urn:microsoft.com/office/officeart/2005/8/layout/chart3"/>
    <dgm:cxn modelId="{A0037DBA-F6E9-4FBD-A8C4-37F0D40E0808}" type="presOf" srcId="{C11AA8AA-2C3C-4FBF-BB1E-EBE6B62E7003}" destId="{5A4D3AF7-E612-41C9-96AF-C80885972EEB}" srcOrd="1" destOrd="0" presId="urn:microsoft.com/office/officeart/2005/8/layout/chart3"/>
    <dgm:cxn modelId="{472863DC-49B6-48C9-9680-6B0D9B821239}" type="presOf" srcId="{D421CBFC-3113-4417-9AE3-7D9118CDE53D}" destId="{8E853C78-6EC7-4C4B-AECF-47934C3BD1B7}" srcOrd="1" destOrd="0" presId="urn:microsoft.com/office/officeart/2005/8/layout/chart3"/>
    <dgm:cxn modelId="{8B5818F9-B63C-4B7E-BBEB-1160A845718A}" srcId="{F1EBB38F-2997-4586-87B7-79CAB17EF704}" destId="{746D5A2D-C157-45F1-A5AC-6F2265BA282C}" srcOrd="0" destOrd="0" parTransId="{0D310BCB-F2A0-432E-B912-710379FC29CD}" sibTransId="{8EE119EE-0E48-4FF8-BCFC-59BE7ABCB8EE}"/>
    <dgm:cxn modelId="{F006BE30-D115-44A5-AF11-1C2FC8290664}" type="presOf" srcId="{4EA6AA61-5A0C-4FF7-83D5-C55B10889355}" destId="{3FE0D18D-3AD7-4458-AC15-1A319B32D4C1}" srcOrd="0" destOrd="0" presId="urn:microsoft.com/office/officeart/2005/8/layout/chart3"/>
    <dgm:cxn modelId="{2A4915D7-F90E-44FF-9293-917B0C443F09}" srcId="{F1EBB38F-2997-4586-87B7-79CAB17EF704}" destId="{D421CBFC-3113-4417-9AE3-7D9118CDE53D}" srcOrd="1" destOrd="0" parTransId="{3B78D8A3-F5FC-4B02-8B51-6A4361EEF908}" sibTransId="{ADBA2E00-49B4-4486-8E70-D0E5EAD2D6D6}"/>
    <dgm:cxn modelId="{AD933F8C-52E7-4B87-82A7-B493F7BD8412}" type="presOf" srcId="{746D5A2D-C157-45F1-A5AC-6F2265BA282C}" destId="{A0E92D1B-127C-4F65-922C-E2A7C20C78A4}" srcOrd="1" destOrd="0" presId="urn:microsoft.com/office/officeart/2005/8/layout/chart3"/>
    <dgm:cxn modelId="{322947A5-D864-41E3-A070-0EA06587269B}" srcId="{F1EBB38F-2997-4586-87B7-79CAB17EF704}" destId="{D23601F3-1345-4FCA-9749-898BB4864396}" srcOrd="3" destOrd="0" parTransId="{3E4A8195-49BD-43F5-9113-B4ECB9BC3D2E}" sibTransId="{83CB5C30-8553-427D-B1D3-7155903EE5F3}"/>
    <dgm:cxn modelId="{CE6559BA-70BC-4F02-8D61-C895C21A2D9F}" srcId="{F1EBB38F-2997-4586-87B7-79CAB17EF704}" destId="{60E9336F-9A2D-4033-ADB5-194D0D6152CF}" srcOrd="4" destOrd="0" parTransId="{06EB5240-EB06-4CFE-A9B5-D525E97C40C4}" sibTransId="{AABC68BA-DF36-44B7-B5B5-8DA00EDA86EA}"/>
    <dgm:cxn modelId="{99DAFB8D-00C5-4446-9B86-2F3289DF0075}" type="presParOf" srcId="{C2CA56DE-216C-4BF0-BB38-BD974CF7C470}" destId="{405DE265-CD59-4649-A37E-13EE8B4B9224}" srcOrd="0" destOrd="0" presId="urn:microsoft.com/office/officeart/2005/8/layout/chart3"/>
    <dgm:cxn modelId="{98F6CF4F-E213-477E-B7BE-BAFA6716174F}" type="presParOf" srcId="{C2CA56DE-216C-4BF0-BB38-BD974CF7C470}" destId="{A0E92D1B-127C-4F65-922C-E2A7C20C78A4}" srcOrd="1" destOrd="0" presId="urn:microsoft.com/office/officeart/2005/8/layout/chart3"/>
    <dgm:cxn modelId="{A99FFDC5-6738-459A-80AA-D8DB13F9460A}" type="presParOf" srcId="{C2CA56DE-216C-4BF0-BB38-BD974CF7C470}" destId="{00A3B8A8-B134-4F18-B1C1-92C9089BD9B8}" srcOrd="2" destOrd="0" presId="urn:microsoft.com/office/officeart/2005/8/layout/chart3"/>
    <dgm:cxn modelId="{0EEC0678-6690-4238-95F9-5FF6970421A5}" type="presParOf" srcId="{C2CA56DE-216C-4BF0-BB38-BD974CF7C470}" destId="{8E853C78-6EC7-4C4B-AECF-47934C3BD1B7}" srcOrd="3" destOrd="0" presId="urn:microsoft.com/office/officeart/2005/8/layout/chart3"/>
    <dgm:cxn modelId="{4653FC38-5B47-4F76-B031-7055168FC845}" type="presParOf" srcId="{C2CA56DE-216C-4BF0-BB38-BD974CF7C470}" destId="{92CEE7BE-04D0-472B-8C6F-88104B0D465F}" srcOrd="4" destOrd="0" presId="urn:microsoft.com/office/officeart/2005/8/layout/chart3"/>
    <dgm:cxn modelId="{5CF54236-735B-4DAB-B056-64FA02825D88}" type="presParOf" srcId="{C2CA56DE-216C-4BF0-BB38-BD974CF7C470}" destId="{5A4D3AF7-E612-41C9-96AF-C80885972EEB}" srcOrd="5" destOrd="0" presId="urn:microsoft.com/office/officeart/2005/8/layout/chart3"/>
    <dgm:cxn modelId="{00C53610-134A-42E3-B9B2-8EAA06BDC6FC}" type="presParOf" srcId="{C2CA56DE-216C-4BF0-BB38-BD974CF7C470}" destId="{8F3C1824-CB5B-4BAA-9247-5E5C03862DC0}" srcOrd="6" destOrd="0" presId="urn:microsoft.com/office/officeart/2005/8/layout/chart3"/>
    <dgm:cxn modelId="{C0FBE151-8595-4C58-AA7E-6D001CB3C382}" type="presParOf" srcId="{C2CA56DE-216C-4BF0-BB38-BD974CF7C470}" destId="{8ED1F53C-F085-44B3-97E8-80A14E05B035}" srcOrd="7" destOrd="0" presId="urn:microsoft.com/office/officeart/2005/8/layout/chart3"/>
    <dgm:cxn modelId="{BE1C011B-8CEC-4578-AD2D-55A73FB112DC}" type="presParOf" srcId="{C2CA56DE-216C-4BF0-BB38-BD974CF7C470}" destId="{90182336-B8FD-4F29-94FF-EA48CA51813B}" srcOrd="8" destOrd="0" presId="urn:microsoft.com/office/officeart/2005/8/layout/chart3"/>
    <dgm:cxn modelId="{3DD04584-1AF8-4FC8-9BB2-F54BAC294136}" type="presParOf" srcId="{C2CA56DE-216C-4BF0-BB38-BD974CF7C470}" destId="{DB1A018A-5F89-410A-8CC1-AD59B165BE6A}" srcOrd="9" destOrd="0" presId="urn:microsoft.com/office/officeart/2005/8/layout/chart3"/>
    <dgm:cxn modelId="{3F52CCFA-2923-4EFA-835F-537BDFC5F268}" type="presParOf" srcId="{C2CA56DE-216C-4BF0-BB38-BD974CF7C470}" destId="{3FE0D18D-3AD7-4458-AC15-1A319B32D4C1}" srcOrd="10" destOrd="0" presId="urn:microsoft.com/office/officeart/2005/8/layout/chart3"/>
    <dgm:cxn modelId="{C70F18BE-7DD3-4890-B60F-90F9D132A8F8}" type="presParOf" srcId="{C2CA56DE-216C-4BF0-BB38-BD974CF7C470}" destId="{AE759D0E-618D-440C-8ED2-9D951F20E615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EBB38F-2997-4586-87B7-79CAB17EF704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746D5A2D-C157-45F1-A5AC-6F2265BA282C}">
      <dgm:prSet phldrT="[Text]"/>
      <dgm:spPr/>
      <dgm:t>
        <a:bodyPr/>
        <a:lstStyle/>
        <a:p>
          <a:r>
            <a:rPr lang="en-US" b="1" dirty="0" smtClean="0"/>
            <a:t>FP7</a:t>
          </a:r>
          <a:endParaRPr lang="el-GR" b="1" dirty="0"/>
        </a:p>
      </dgm:t>
    </dgm:pt>
    <dgm:pt modelId="{0D310BCB-F2A0-432E-B912-710379FC29CD}" type="parTrans" cxnId="{8B5818F9-B63C-4B7E-BBEB-1160A845718A}">
      <dgm:prSet/>
      <dgm:spPr/>
      <dgm:t>
        <a:bodyPr/>
        <a:lstStyle/>
        <a:p>
          <a:endParaRPr lang="el-GR"/>
        </a:p>
      </dgm:t>
    </dgm:pt>
    <dgm:pt modelId="{8EE119EE-0E48-4FF8-BCFC-59BE7ABCB8EE}" type="sibTrans" cxnId="{8B5818F9-B63C-4B7E-BBEB-1160A845718A}">
      <dgm:prSet/>
      <dgm:spPr/>
      <dgm:t>
        <a:bodyPr/>
        <a:lstStyle/>
        <a:p>
          <a:endParaRPr lang="el-GR"/>
        </a:p>
      </dgm:t>
    </dgm:pt>
    <dgm:pt modelId="{C11AA8AA-2C3C-4FBF-BB1E-EBE6B62E7003}">
      <dgm:prSet phldrT="[Text]"/>
      <dgm:spPr/>
      <dgm:t>
        <a:bodyPr/>
        <a:lstStyle/>
        <a:p>
          <a:r>
            <a:rPr lang="en-US" dirty="0" smtClean="0"/>
            <a:t>ESF</a:t>
          </a:r>
          <a:endParaRPr lang="el-GR" dirty="0"/>
        </a:p>
      </dgm:t>
    </dgm:pt>
    <dgm:pt modelId="{B823B54A-4864-4A45-8D62-C2983E843E10}" type="parTrans" cxnId="{9706F478-7052-40B8-9C2B-68C0A0496259}">
      <dgm:prSet/>
      <dgm:spPr/>
      <dgm:t>
        <a:bodyPr/>
        <a:lstStyle/>
        <a:p>
          <a:endParaRPr lang="el-GR"/>
        </a:p>
      </dgm:t>
    </dgm:pt>
    <dgm:pt modelId="{C43652B3-CBC0-4848-A98D-CA825354861B}" type="sibTrans" cxnId="{9706F478-7052-40B8-9C2B-68C0A0496259}">
      <dgm:prSet/>
      <dgm:spPr/>
      <dgm:t>
        <a:bodyPr/>
        <a:lstStyle/>
        <a:p>
          <a:endParaRPr lang="el-GR"/>
        </a:p>
      </dgm:t>
    </dgm:pt>
    <dgm:pt modelId="{D23601F3-1345-4FCA-9749-898BB4864396}">
      <dgm:prSet phldrT="[Text]"/>
      <dgm:spPr/>
      <dgm:t>
        <a:bodyPr/>
        <a:lstStyle/>
        <a:p>
          <a:r>
            <a:rPr lang="en-US" dirty="0" smtClean="0"/>
            <a:t>ESOF</a:t>
          </a:r>
          <a:endParaRPr lang="el-GR" dirty="0"/>
        </a:p>
      </dgm:t>
    </dgm:pt>
    <dgm:pt modelId="{3E4A8195-49BD-43F5-9113-B4ECB9BC3D2E}" type="parTrans" cxnId="{322947A5-D864-41E3-A070-0EA06587269B}">
      <dgm:prSet/>
      <dgm:spPr/>
      <dgm:t>
        <a:bodyPr/>
        <a:lstStyle/>
        <a:p>
          <a:endParaRPr lang="el-GR"/>
        </a:p>
      </dgm:t>
    </dgm:pt>
    <dgm:pt modelId="{83CB5C30-8553-427D-B1D3-7155903EE5F3}" type="sibTrans" cxnId="{322947A5-D864-41E3-A070-0EA06587269B}">
      <dgm:prSet/>
      <dgm:spPr/>
      <dgm:t>
        <a:bodyPr/>
        <a:lstStyle/>
        <a:p>
          <a:endParaRPr lang="el-GR"/>
        </a:p>
      </dgm:t>
    </dgm:pt>
    <dgm:pt modelId="{D421CBFC-3113-4417-9AE3-7D9118CDE53D}">
      <dgm:prSet phldrT="[Text]"/>
      <dgm:spPr/>
      <dgm:t>
        <a:bodyPr/>
        <a:lstStyle/>
        <a:p>
          <a:r>
            <a:rPr lang="en-US" dirty="0" smtClean="0"/>
            <a:t>EUROPA</a:t>
          </a:r>
          <a:endParaRPr lang="el-GR" dirty="0"/>
        </a:p>
      </dgm:t>
    </dgm:pt>
    <dgm:pt modelId="{3B78D8A3-F5FC-4B02-8B51-6A4361EEF908}" type="parTrans" cxnId="{2A4915D7-F90E-44FF-9293-917B0C443F09}">
      <dgm:prSet/>
      <dgm:spPr/>
      <dgm:t>
        <a:bodyPr/>
        <a:lstStyle/>
        <a:p>
          <a:endParaRPr lang="el-GR"/>
        </a:p>
      </dgm:t>
    </dgm:pt>
    <dgm:pt modelId="{ADBA2E00-49B4-4486-8E70-D0E5EAD2D6D6}" type="sibTrans" cxnId="{2A4915D7-F90E-44FF-9293-917B0C443F09}">
      <dgm:prSet/>
      <dgm:spPr/>
      <dgm:t>
        <a:bodyPr/>
        <a:lstStyle/>
        <a:p>
          <a:endParaRPr lang="el-GR"/>
        </a:p>
      </dgm:t>
    </dgm:pt>
    <dgm:pt modelId="{60E9336F-9A2D-4033-ADB5-194D0D6152CF}">
      <dgm:prSet/>
      <dgm:spPr/>
      <dgm:t>
        <a:bodyPr/>
        <a:lstStyle/>
        <a:p>
          <a:r>
            <a:rPr lang="en-US" dirty="0" smtClean="0"/>
            <a:t>Prizes/Awards</a:t>
          </a:r>
          <a:endParaRPr lang="el-GR" dirty="0"/>
        </a:p>
      </dgm:t>
    </dgm:pt>
    <dgm:pt modelId="{06EB5240-EB06-4CFE-A9B5-D525E97C40C4}" type="parTrans" cxnId="{CE6559BA-70BC-4F02-8D61-C895C21A2D9F}">
      <dgm:prSet/>
      <dgm:spPr/>
      <dgm:t>
        <a:bodyPr/>
        <a:lstStyle/>
        <a:p>
          <a:endParaRPr lang="el-GR"/>
        </a:p>
      </dgm:t>
    </dgm:pt>
    <dgm:pt modelId="{AABC68BA-DF36-44B7-B5B5-8DA00EDA86EA}" type="sibTrans" cxnId="{CE6559BA-70BC-4F02-8D61-C895C21A2D9F}">
      <dgm:prSet/>
      <dgm:spPr/>
      <dgm:t>
        <a:bodyPr/>
        <a:lstStyle/>
        <a:p>
          <a:endParaRPr lang="el-GR"/>
        </a:p>
      </dgm:t>
    </dgm:pt>
    <dgm:pt modelId="{4EA6AA61-5A0C-4FF7-83D5-C55B10889355}">
      <dgm:prSet/>
      <dgm:spPr/>
      <dgm:t>
        <a:bodyPr/>
        <a:lstStyle/>
        <a:p>
          <a:r>
            <a:rPr lang="en-US" dirty="0" smtClean="0"/>
            <a:t>Other Initiatives</a:t>
          </a:r>
          <a:endParaRPr lang="el-GR" dirty="0"/>
        </a:p>
      </dgm:t>
    </dgm:pt>
    <dgm:pt modelId="{9AC81F0C-138F-4384-B41B-A39AD2A95363}" type="parTrans" cxnId="{BBDE57B2-9D14-4B57-9163-2528A0FE7ED6}">
      <dgm:prSet/>
      <dgm:spPr/>
      <dgm:t>
        <a:bodyPr/>
        <a:lstStyle/>
        <a:p>
          <a:endParaRPr lang="el-GR"/>
        </a:p>
      </dgm:t>
    </dgm:pt>
    <dgm:pt modelId="{C954FAE4-E194-418C-A4F1-1D1F5E2FB065}" type="sibTrans" cxnId="{BBDE57B2-9D14-4B57-9163-2528A0FE7ED6}">
      <dgm:prSet/>
      <dgm:spPr/>
      <dgm:t>
        <a:bodyPr/>
        <a:lstStyle/>
        <a:p>
          <a:endParaRPr lang="el-GR"/>
        </a:p>
      </dgm:t>
    </dgm:pt>
    <dgm:pt modelId="{C2CA56DE-216C-4BF0-BB38-BD974CF7C470}" type="pres">
      <dgm:prSet presAssocID="{F1EBB38F-2997-4586-87B7-79CAB17EF704}" presName="compositeShape" presStyleCnt="0">
        <dgm:presLayoutVars>
          <dgm:chMax val="7"/>
          <dgm:dir/>
          <dgm:resizeHandles val="exact"/>
        </dgm:presLayoutVars>
      </dgm:prSet>
      <dgm:spPr/>
    </dgm:pt>
    <dgm:pt modelId="{405DE265-CD59-4649-A37E-13EE8B4B9224}" type="pres">
      <dgm:prSet presAssocID="{F1EBB38F-2997-4586-87B7-79CAB17EF704}" presName="wedge1" presStyleLbl="node1" presStyleIdx="0" presStyleCnt="6"/>
      <dgm:spPr/>
      <dgm:t>
        <a:bodyPr/>
        <a:lstStyle/>
        <a:p>
          <a:endParaRPr lang="el-GR"/>
        </a:p>
      </dgm:t>
    </dgm:pt>
    <dgm:pt modelId="{A0E92D1B-127C-4F65-922C-E2A7C20C78A4}" type="pres">
      <dgm:prSet presAssocID="{F1EBB38F-2997-4586-87B7-79CAB17EF70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A3B8A8-B134-4F18-B1C1-92C9089BD9B8}" type="pres">
      <dgm:prSet presAssocID="{F1EBB38F-2997-4586-87B7-79CAB17EF704}" presName="wedge2" presStyleLbl="node1" presStyleIdx="1" presStyleCnt="6"/>
      <dgm:spPr/>
      <dgm:t>
        <a:bodyPr/>
        <a:lstStyle/>
        <a:p>
          <a:endParaRPr lang="el-GR"/>
        </a:p>
      </dgm:t>
    </dgm:pt>
    <dgm:pt modelId="{8E853C78-6EC7-4C4B-AECF-47934C3BD1B7}" type="pres">
      <dgm:prSet presAssocID="{F1EBB38F-2997-4586-87B7-79CAB17EF70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CEE7BE-04D0-472B-8C6F-88104B0D465F}" type="pres">
      <dgm:prSet presAssocID="{F1EBB38F-2997-4586-87B7-79CAB17EF704}" presName="wedge3" presStyleLbl="node1" presStyleIdx="2" presStyleCnt="6"/>
      <dgm:spPr/>
      <dgm:t>
        <a:bodyPr/>
        <a:lstStyle/>
        <a:p>
          <a:endParaRPr lang="el-GR"/>
        </a:p>
      </dgm:t>
    </dgm:pt>
    <dgm:pt modelId="{5A4D3AF7-E612-41C9-96AF-C80885972EEB}" type="pres">
      <dgm:prSet presAssocID="{F1EBB38F-2997-4586-87B7-79CAB17EF70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3C1824-CB5B-4BAA-9247-5E5C03862DC0}" type="pres">
      <dgm:prSet presAssocID="{F1EBB38F-2997-4586-87B7-79CAB17EF704}" presName="wedge4" presStyleLbl="node1" presStyleIdx="3" presStyleCnt="6"/>
      <dgm:spPr/>
      <dgm:t>
        <a:bodyPr/>
        <a:lstStyle/>
        <a:p>
          <a:endParaRPr lang="el-GR"/>
        </a:p>
      </dgm:t>
    </dgm:pt>
    <dgm:pt modelId="{8ED1F53C-F085-44B3-97E8-80A14E05B035}" type="pres">
      <dgm:prSet presAssocID="{F1EBB38F-2997-4586-87B7-79CAB17EF70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182336-B8FD-4F29-94FF-EA48CA51813B}" type="pres">
      <dgm:prSet presAssocID="{F1EBB38F-2997-4586-87B7-79CAB17EF704}" presName="wedge5" presStyleLbl="node1" presStyleIdx="4" presStyleCnt="6"/>
      <dgm:spPr/>
      <dgm:t>
        <a:bodyPr/>
        <a:lstStyle/>
        <a:p>
          <a:endParaRPr lang="el-GR"/>
        </a:p>
      </dgm:t>
    </dgm:pt>
    <dgm:pt modelId="{DB1A018A-5F89-410A-8CC1-AD59B165BE6A}" type="pres">
      <dgm:prSet presAssocID="{F1EBB38F-2997-4586-87B7-79CAB17EF70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E0D18D-3AD7-4458-AC15-1A319B32D4C1}" type="pres">
      <dgm:prSet presAssocID="{F1EBB38F-2997-4586-87B7-79CAB17EF704}" presName="wedge6" presStyleLbl="node1" presStyleIdx="5" presStyleCnt="6"/>
      <dgm:spPr/>
      <dgm:t>
        <a:bodyPr/>
        <a:lstStyle/>
        <a:p>
          <a:endParaRPr lang="el-GR"/>
        </a:p>
      </dgm:t>
    </dgm:pt>
    <dgm:pt modelId="{AE759D0E-618D-440C-8ED2-9D951F20E615}" type="pres">
      <dgm:prSet presAssocID="{F1EBB38F-2997-4586-87B7-79CAB17EF70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BDE57B2-9D14-4B57-9163-2528A0FE7ED6}" srcId="{F1EBB38F-2997-4586-87B7-79CAB17EF704}" destId="{4EA6AA61-5A0C-4FF7-83D5-C55B10889355}" srcOrd="5" destOrd="0" parTransId="{9AC81F0C-138F-4384-B41B-A39AD2A95363}" sibTransId="{C954FAE4-E194-418C-A4F1-1D1F5E2FB065}"/>
    <dgm:cxn modelId="{9706F478-7052-40B8-9C2B-68C0A0496259}" srcId="{F1EBB38F-2997-4586-87B7-79CAB17EF704}" destId="{C11AA8AA-2C3C-4FBF-BB1E-EBE6B62E7003}" srcOrd="2" destOrd="0" parTransId="{B823B54A-4864-4A45-8D62-C2983E843E10}" sibTransId="{C43652B3-CBC0-4848-A98D-CA825354861B}"/>
    <dgm:cxn modelId="{11674069-48B8-434E-A285-E3D80BED728C}" type="presOf" srcId="{746D5A2D-C157-45F1-A5AC-6F2265BA282C}" destId="{A0E92D1B-127C-4F65-922C-E2A7C20C78A4}" srcOrd="1" destOrd="0" presId="urn:microsoft.com/office/officeart/2005/8/layout/chart3"/>
    <dgm:cxn modelId="{920BF8C2-6668-4EA2-838E-F4C89044E6F5}" type="presOf" srcId="{D421CBFC-3113-4417-9AE3-7D9118CDE53D}" destId="{00A3B8A8-B134-4F18-B1C1-92C9089BD9B8}" srcOrd="0" destOrd="0" presId="urn:microsoft.com/office/officeart/2005/8/layout/chart3"/>
    <dgm:cxn modelId="{4AB91293-CFEC-4BB3-9AC8-A6EC9986A475}" type="presOf" srcId="{746D5A2D-C157-45F1-A5AC-6F2265BA282C}" destId="{405DE265-CD59-4649-A37E-13EE8B4B9224}" srcOrd="0" destOrd="0" presId="urn:microsoft.com/office/officeart/2005/8/layout/chart3"/>
    <dgm:cxn modelId="{EF4AAC38-DABC-45A4-998E-0AB17B36B32E}" type="presOf" srcId="{4EA6AA61-5A0C-4FF7-83D5-C55B10889355}" destId="{3FE0D18D-3AD7-4458-AC15-1A319B32D4C1}" srcOrd="0" destOrd="0" presId="urn:microsoft.com/office/officeart/2005/8/layout/chart3"/>
    <dgm:cxn modelId="{4E7EFA62-5DB6-4FE4-85D8-60FFCD45353A}" type="presOf" srcId="{4EA6AA61-5A0C-4FF7-83D5-C55B10889355}" destId="{AE759D0E-618D-440C-8ED2-9D951F20E615}" srcOrd="1" destOrd="0" presId="urn:microsoft.com/office/officeart/2005/8/layout/chart3"/>
    <dgm:cxn modelId="{55091103-55E2-4711-818E-C6BC70623173}" type="presOf" srcId="{F1EBB38F-2997-4586-87B7-79CAB17EF704}" destId="{C2CA56DE-216C-4BF0-BB38-BD974CF7C470}" srcOrd="0" destOrd="0" presId="urn:microsoft.com/office/officeart/2005/8/layout/chart3"/>
    <dgm:cxn modelId="{53E263E6-FEC5-428E-BA18-28C867E7B329}" type="presOf" srcId="{60E9336F-9A2D-4033-ADB5-194D0D6152CF}" destId="{90182336-B8FD-4F29-94FF-EA48CA51813B}" srcOrd="0" destOrd="0" presId="urn:microsoft.com/office/officeart/2005/8/layout/chart3"/>
    <dgm:cxn modelId="{251E24A6-82AF-48AD-B6F0-B479F0563087}" type="presOf" srcId="{D421CBFC-3113-4417-9AE3-7D9118CDE53D}" destId="{8E853C78-6EC7-4C4B-AECF-47934C3BD1B7}" srcOrd="1" destOrd="0" presId="urn:microsoft.com/office/officeart/2005/8/layout/chart3"/>
    <dgm:cxn modelId="{90227002-6699-44B2-B49B-DB162494F7E3}" type="presOf" srcId="{C11AA8AA-2C3C-4FBF-BB1E-EBE6B62E7003}" destId="{92CEE7BE-04D0-472B-8C6F-88104B0D465F}" srcOrd="0" destOrd="0" presId="urn:microsoft.com/office/officeart/2005/8/layout/chart3"/>
    <dgm:cxn modelId="{95A0FED3-1195-4592-A09A-709F4C39C179}" type="presOf" srcId="{D23601F3-1345-4FCA-9749-898BB4864396}" destId="{8F3C1824-CB5B-4BAA-9247-5E5C03862DC0}" srcOrd="0" destOrd="0" presId="urn:microsoft.com/office/officeart/2005/8/layout/chart3"/>
    <dgm:cxn modelId="{8993E87C-B1D6-40DD-A90D-62615DB75710}" type="presOf" srcId="{D23601F3-1345-4FCA-9749-898BB4864396}" destId="{8ED1F53C-F085-44B3-97E8-80A14E05B035}" srcOrd="1" destOrd="0" presId="urn:microsoft.com/office/officeart/2005/8/layout/chart3"/>
    <dgm:cxn modelId="{8B5818F9-B63C-4B7E-BBEB-1160A845718A}" srcId="{F1EBB38F-2997-4586-87B7-79CAB17EF704}" destId="{746D5A2D-C157-45F1-A5AC-6F2265BA282C}" srcOrd="0" destOrd="0" parTransId="{0D310BCB-F2A0-432E-B912-710379FC29CD}" sibTransId="{8EE119EE-0E48-4FF8-BCFC-59BE7ABCB8EE}"/>
    <dgm:cxn modelId="{2A4915D7-F90E-44FF-9293-917B0C443F09}" srcId="{F1EBB38F-2997-4586-87B7-79CAB17EF704}" destId="{D421CBFC-3113-4417-9AE3-7D9118CDE53D}" srcOrd="1" destOrd="0" parTransId="{3B78D8A3-F5FC-4B02-8B51-6A4361EEF908}" sibTransId="{ADBA2E00-49B4-4486-8E70-D0E5EAD2D6D6}"/>
    <dgm:cxn modelId="{322947A5-D864-41E3-A070-0EA06587269B}" srcId="{F1EBB38F-2997-4586-87B7-79CAB17EF704}" destId="{D23601F3-1345-4FCA-9749-898BB4864396}" srcOrd="3" destOrd="0" parTransId="{3E4A8195-49BD-43F5-9113-B4ECB9BC3D2E}" sibTransId="{83CB5C30-8553-427D-B1D3-7155903EE5F3}"/>
    <dgm:cxn modelId="{EEB21851-1B05-41C7-B2CD-8C83F7B59480}" type="presOf" srcId="{C11AA8AA-2C3C-4FBF-BB1E-EBE6B62E7003}" destId="{5A4D3AF7-E612-41C9-96AF-C80885972EEB}" srcOrd="1" destOrd="0" presId="urn:microsoft.com/office/officeart/2005/8/layout/chart3"/>
    <dgm:cxn modelId="{80E88077-F5BA-491A-A8DC-A0385A6881C9}" type="presOf" srcId="{60E9336F-9A2D-4033-ADB5-194D0D6152CF}" destId="{DB1A018A-5F89-410A-8CC1-AD59B165BE6A}" srcOrd="1" destOrd="0" presId="urn:microsoft.com/office/officeart/2005/8/layout/chart3"/>
    <dgm:cxn modelId="{CE6559BA-70BC-4F02-8D61-C895C21A2D9F}" srcId="{F1EBB38F-2997-4586-87B7-79CAB17EF704}" destId="{60E9336F-9A2D-4033-ADB5-194D0D6152CF}" srcOrd="4" destOrd="0" parTransId="{06EB5240-EB06-4CFE-A9B5-D525E97C40C4}" sibTransId="{AABC68BA-DF36-44B7-B5B5-8DA00EDA86EA}"/>
    <dgm:cxn modelId="{A85E6B1C-01CA-4B9F-B912-2E534E8C6842}" type="presParOf" srcId="{C2CA56DE-216C-4BF0-BB38-BD974CF7C470}" destId="{405DE265-CD59-4649-A37E-13EE8B4B9224}" srcOrd="0" destOrd="0" presId="urn:microsoft.com/office/officeart/2005/8/layout/chart3"/>
    <dgm:cxn modelId="{E6DC7D3A-F97B-4CFE-B786-BA57EE5E04B0}" type="presParOf" srcId="{C2CA56DE-216C-4BF0-BB38-BD974CF7C470}" destId="{A0E92D1B-127C-4F65-922C-E2A7C20C78A4}" srcOrd="1" destOrd="0" presId="urn:microsoft.com/office/officeart/2005/8/layout/chart3"/>
    <dgm:cxn modelId="{A02225E9-465E-4FE4-A511-639A3EDA9E9C}" type="presParOf" srcId="{C2CA56DE-216C-4BF0-BB38-BD974CF7C470}" destId="{00A3B8A8-B134-4F18-B1C1-92C9089BD9B8}" srcOrd="2" destOrd="0" presId="urn:microsoft.com/office/officeart/2005/8/layout/chart3"/>
    <dgm:cxn modelId="{23188C6E-9D4C-4D5E-B85D-60D7A9E3B7FD}" type="presParOf" srcId="{C2CA56DE-216C-4BF0-BB38-BD974CF7C470}" destId="{8E853C78-6EC7-4C4B-AECF-47934C3BD1B7}" srcOrd="3" destOrd="0" presId="urn:microsoft.com/office/officeart/2005/8/layout/chart3"/>
    <dgm:cxn modelId="{D5C51E68-5655-4BF2-8E85-9FE82EFB6D82}" type="presParOf" srcId="{C2CA56DE-216C-4BF0-BB38-BD974CF7C470}" destId="{92CEE7BE-04D0-472B-8C6F-88104B0D465F}" srcOrd="4" destOrd="0" presId="urn:microsoft.com/office/officeart/2005/8/layout/chart3"/>
    <dgm:cxn modelId="{5324CEAB-08DF-4AD6-8746-F2A654A38A18}" type="presParOf" srcId="{C2CA56DE-216C-4BF0-BB38-BD974CF7C470}" destId="{5A4D3AF7-E612-41C9-96AF-C80885972EEB}" srcOrd="5" destOrd="0" presId="urn:microsoft.com/office/officeart/2005/8/layout/chart3"/>
    <dgm:cxn modelId="{8035FE92-5EE7-4EB3-BFB2-B8CCFC660923}" type="presParOf" srcId="{C2CA56DE-216C-4BF0-BB38-BD974CF7C470}" destId="{8F3C1824-CB5B-4BAA-9247-5E5C03862DC0}" srcOrd="6" destOrd="0" presId="urn:microsoft.com/office/officeart/2005/8/layout/chart3"/>
    <dgm:cxn modelId="{1E3B80F6-DCD9-40D6-B6D0-7A8E6BBC1EFF}" type="presParOf" srcId="{C2CA56DE-216C-4BF0-BB38-BD974CF7C470}" destId="{8ED1F53C-F085-44B3-97E8-80A14E05B035}" srcOrd="7" destOrd="0" presId="urn:microsoft.com/office/officeart/2005/8/layout/chart3"/>
    <dgm:cxn modelId="{E0B695B6-7348-4962-BD9D-F535BDE5864C}" type="presParOf" srcId="{C2CA56DE-216C-4BF0-BB38-BD974CF7C470}" destId="{90182336-B8FD-4F29-94FF-EA48CA51813B}" srcOrd="8" destOrd="0" presId="urn:microsoft.com/office/officeart/2005/8/layout/chart3"/>
    <dgm:cxn modelId="{FC148718-3342-4CAB-AB89-6C63218D6A64}" type="presParOf" srcId="{C2CA56DE-216C-4BF0-BB38-BD974CF7C470}" destId="{DB1A018A-5F89-410A-8CC1-AD59B165BE6A}" srcOrd="9" destOrd="0" presId="urn:microsoft.com/office/officeart/2005/8/layout/chart3"/>
    <dgm:cxn modelId="{4BE78472-6035-4724-B451-A91B1F106DFF}" type="presParOf" srcId="{C2CA56DE-216C-4BF0-BB38-BD974CF7C470}" destId="{3FE0D18D-3AD7-4458-AC15-1A319B32D4C1}" srcOrd="10" destOrd="0" presId="urn:microsoft.com/office/officeart/2005/8/layout/chart3"/>
    <dgm:cxn modelId="{59C617A5-EE6C-45C3-9D4D-41DDF502F98A}" type="presParOf" srcId="{C2CA56DE-216C-4BF0-BB38-BD974CF7C470}" destId="{AE759D0E-618D-440C-8ED2-9D951F20E615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E7F3956-C6FB-472D-A49F-A32F3F7C57B8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20504FF2-627F-4CCE-AB96-629026F4A5B2}">
      <dgm:prSet phldrT="[Text]"/>
      <dgm:spPr/>
      <dgm:t>
        <a:bodyPr/>
        <a:lstStyle/>
        <a:p>
          <a:r>
            <a:rPr lang="el-GR" dirty="0" smtClean="0"/>
            <a:t>ΥΠΟΥΡΓΕΙΟ ΠΑΙΔΕΙΑΣ (ΜΕΣΩ ΕΣΠΑ)</a:t>
          </a:r>
          <a:endParaRPr lang="el-GR" dirty="0"/>
        </a:p>
      </dgm:t>
    </dgm:pt>
    <dgm:pt modelId="{E310E0EB-9E79-4DA3-A57D-97BDDDA9CFB7}" type="parTrans" cxnId="{CA49DB15-BA8C-4C36-B295-7A1FEDE9BDF4}">
      <dgm:prSet/>
      <dgm:spPr/>
      <dgm:t>
        <a:bodyPr/>
        <a:lstStyle/>
        <a:p>
          <a:endParaRPr lang="el-GR"/>
        </a:p>
      </dgm:t>
    </dgm:pt>
    <dgm:pt modelId="{B98EAEF7-B20C-4FF1-B282-A48A568A598A}" type="sibTrans" cxnId="{CA49DB15-BA8C-4C36-B295-7A1FEDE9BDF4}">
      <dgm:prSet/>
      <dgm:spPr/>
      <dgm:t>
        <a:bodyPr/>
        <a:lstStyle/>
        <a:p>
          <a:endParaRPr lang="el-GR"/>
        </a:p>
      </dgm:t>
    </dgm:pt>
    <dgm:pt modelId="{A375F65D-B38C-4CCD-B184-0CD95796177F}">
      <dgm:prSet phldrT="[Text]"/>
      <dgm:spPr/>
      <dgm:t>
        <a:bodyPr/>
        <a:lstStyle/>
        <a:p>
          <a:r>
            <a:rPr lang="el-GR" dirty="0" smtClean="0"/>
            <a:t>ΠΕΠ</a:t>
          </a:r>
          <a:endParaRPr lang="el-GR" dirty="0"/>
        </a:p>
      </dgm:t>
    </dgm:pt>
    <dgm:pt modelId="{457B154F-EF4B-436E-A9A8-3E11B761268C}" type="parTrans" cxnId="{754B0CC5-D50B-40F0-9E80-C0360E0B80F9}">
      <dgm:prSet/>
      <dgm:spPr/>
      <dgm:t>
        <a:bodyPr/>
        <a:lstStyle/>
        <a:p>
          <a:endParaRPr lang="el-GR"/>
        </a:p>
      </dgm:t>
    </dgm:pt>
    <dgm:pt modelId="{9644234A-DF0B-4BBF-82D0-86703459C39E}" type="sibTrans" cxnId="{754B0CC5-D50B-40F0-9E80-C0360E0B80F9}">
      <dgm:prSet/>
      <dgm:spPr/>
      <dgm:t>
        <a:bodyPr/>
        <a:lstStyle/>
        <a:p>
          <a:endParaRPr lang="el-GR"/>
        </a:p>
      </dgm:t>
    </dgm:pt>
    <dgm:pt modelId="{9F2E1A89-B424-426A-9037-6228C23A2E9E}">
      <dgm:prSet phldrT="[Text]"/>
      <dgm:spPr/>
      <dgm:t>
        <a:bodyPr/>
        <a:lstStyle/>
        <a:p>
          <a:r>
            <a:rPr lang="el-GR" dirty="0" smtClean="0"/>
            <a:t>ΑΛΛΕΣ ΠΡΩΤΟΒΟΥΛΙΕΣ</a:t>
          </a:r>
          <a:endParaRPr lang="el-GR" dirty="0"/>
        </a:p>
      </dgm:t>
    </dgm:pt>
    <dgm:pt modelId="{F608C55F-CABD-4D5F-9475-A6DEBD3F5032}" type="parTrans" cxnId="{F75A526F-BF48-47D5-A21B-F62C6A7C0BDB}">
      <dgm:prSet/>
      <dgm:spPr/>
      <dgm:t>
        <a:bodyPr/>
        <a:lstStyle/>
        <a:p>
          <a:endParaRPr lang="el-GR"/>
        </a:p>
      </dgm:t>
    </dgm:pt>
    <dgm:pt modelId="{34389065-2FF6-4A24-A1F5-BEFCCC7E694F}" type="sibTrans" cxnId="{F75A526F-BF48-47D5-A21B-F62C6A7C0BDB}">
      <dgm:prSet/>
      <dgm:spPr/>
      <dgm:t>
        <a:bodyPr/>
        <a:lstStyle/>
        <a:p>
          <a:endParaRPr lang="el-GR"/>
        </a:p>
      </dgm:t>
    </dgm:pt>
    <dgm:pt modelId="{91664028-A7DA-478C-8520-B59BC2A50EDD}" type="pres">
      <dgm:prSet presAssocID="{EE7F3956-C6FB-472D-A49F-A32F3F7C57B8}" presName="compositeShape" presStyleCnt="0">
        <dgm:presLayoutVars>
          <dgm:chMax val="7"/>
          <dgm:dir/>
          <dgm:resizeHandles val="exact"/>
        </dgm:presLayoutVars>
      </dgm:prSet>
      <dgm:spPr/>
    </dgm:pt>
    <dgm:pt modelId="{4EFCD58A-F5BC-4AF0-BEE6-820BC527D5DA}" type="pres">
      <dgm:prSet presAssocID="{EE7F3956-C6FB-472D-A49F-A32F3F7C57B8}" presName="wedge1" presStyleLbl="node1" presStyleIdx="0" presStyleCnt="3"/>
      <dgm:spPr/>
      <dgm:t>
        <a:bodyPr/>
        <a:lstStyle/>
        <a:p>
          <a:endParaRPr lang="el-GR"/>
        </a:p>
      </dgm:t>
    </dgm:pt>
    <dgm:pt modelId="{737B39EE-330D-4FD5-B05D-9A1B0BA0BC51}" type="pres">
      <dgm:prSet presAssocID="{EE7F3956-C6FB-472D-A49F-A32F3F7C57B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000DDB-19A7-45C2-95B3-3E6C96557E42}" type="pres">
      <dgm:prSet presAssocID="{EE7F3956-C6FB-472D-A49F-A32F3F7C57B8}" presName="wedge2" presStyleLbl="node1" presStyleIdx="1" presStyleCnt="3"/>
      <dgm:spPr/>
      <dgm:t>
        <a:bodyPr/>
        <a:lstStyle/>
        <a:p>
          <a:endParaRPr lang="el-GR"/>
        </a:p>
      </dgm:t>
    </dgm:pt>
    <dgm:pt modelId="{64D98CFB-D4FF-4AA5-9B1A-6D7A02FC84C9}" type="pres">
      <dgm:prSet presAssocID="{EE7F3956-C6FB-472D-A49F-A32F3F7C57B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6503890-2F7F-4DFA-990A-7DF53D543095}" type="pres">
      <dgm:prSet presAssocID="{EE7F3956-C6FB-472D-A49F-A32F3F7C57B8}" presName="wedge3" presStyleLbl="node1" presStyleIdx="2" presStyleCnt="3"/>
      <dgm:spPr/>
      <dgm:t>
        <a:bodyPr/>
        <a:lstStyle/>
        <a:p>
          <a:endParaRPr lang="el-GR"/>
        </a:p>
      </dgm:t>
    </dgm:pt>
    <dgm:pt modelId="{55B5FD58-0F9A-41AB-8BFD-4E7308647755}" type="pres">
      <dgm:prSet presAssocID="{EE7F3956-C6FB-472D-A49F-A32F3F7C57B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DEACF13-A516-4738-A96A-D35BE5ABD107}" type="presOf" srcId="{20504FF2-627F-4CCE-AB96-629026F4A5B2}" destId="{4EFCD58A-F5BC-4AF0-BEE6-820BC527D5DA}" srcOrd="0" destOrd="0" presId="urn:microsoft.com/office/officeart/2005/8/layout/chart3"/>
    <dgm:cxn modelId="{CA49DB15-BA8C-4C36-B295-7A1FEDE9BDF4}" srcId="{EE7F3956-C6FB-472D-A49F-A32F3F7C57B8}" destId="{20504FF2-627F-4CCE-AB96-629026F4A5B2}" srcOrd="0" destOrd="0" parTransId="{E310E0EB-9E79-4DA3-A57D-97BDDDA9CFB7}" sibTransId="{B98EAEF7-B20C-4FF1-B282-A48A568A598A}"/>
    <dgm:cxn modelId="{4B25E361-70FE-4DA7-AEFF-0DC2348C6ADA}" type="presOf" srcId="{20504FF2-627F-4CCE-AB96-629026F4A5B2}" destId="{737B39EE-330D-4FD5-B05D-9A1B0BA0BC51}" srcOrd="1" destOrd="0" presId="urn:microsoft.com/office/officeart/2005/8/layout/chart3"/>
    <dgm:cxn modelId="{03BC41E6-CC4D-4B62-A91D-D08DF8F602C8}" type="presOf" srcId="{9F2E1A89-B424-426A-9037-6228C23A2E9E}" destId="{86503890-2F7F-4DFA-990A-7DF53D543095}" srcOrd="0" destOrd="0" presId="urn:microsoft.com/office/officeart/2005/8/layout/chart3"/>
    <dgm:cxn modelId="{FCB4450A-CC8A-4ECB-BCCC-51F6895DF047}" type="presOf" srcId="{EE7F3956-C6FB-472D-A49F-A32F3F7C57B8}" destId="{91664028-A7DA-478C-8520-B59BC2A50EDD}" srcOrd="0" destOrd="0" presId="urn:microsoft.com/office/officeart/2005/8/layout/chart3"/>
    <dgm:cxn modelId="{F75A526F-BF48-47D5-A21B-F62C6A7C0BDB}" srcId="{EE7F3956-C6FB-472D-A49F-A32F3F7C57B8}" destId="{9F2E1A89-B424-426A-9037-6228C23A2E9E}" srcOrd="2" destOrd="0" parTransId="{F608C55F-CABD-4D5F-9475-A6DEBD3F5032}" sibTransId="{34389065-2FF6-4A24-A1F5-BEFCCC7E694F}"/>
    <dgm:cxn modelId="{086C1C38-2A04-40B5-AD78-1F14B50C27F8}" type="presOf" srcId="{A375F65D-B38C-4CCD-B184-0CD95796177F}" destId="{96000DDB-19A7-45C2-95B3-3E6C96557E42}" srcOrd="0" destOrd="0" presId="urn:microsoft.com/office/officeart/2005/8/layout/chart3"/>
    <dgm:cxn modelId="{D3AFA0C8-B0CF-467E-9AC0-9495AF2E518B}" type="presOf" srcId="{A375F65D-B38C-4CCD-B184-0CD95796177F}" destId="{64D98CFB-D4FF-4AA5-9B1A-6D7A02FC84C9}" srcOrd="1" destOrd="0" presId="urn:microsoft.com/office/officeart/2005/8/layout/chart3"/>
    <dgm:cxn modelId="{754B0CC5-D50B-40F0-9E80-C0360E0B80F9}" srcId="{EE7F3956-C6FB-472D-A49F-A32F3F7C57B8}" destId="{A375F65D-B38C-4CCD-B184-0CD95796177F}" srcOrd="1" destOrd="0" parTransId="{457B154F-EF4B-436E-A9A8-3E11B761268C}" sibTransId="{9644234A-DF0B-4BBF-82D0-86703459C39E}"/>
    <dgm:cxn modelId="{96A3C5EC-357E-41CC-912F-C7A6651B2B2E}" type="presOf" srcId="{9F2E1A89-B424-426A-9037-6228C23A2E9E}" destId="{55B5FD58-0F9A-41AB-8BFD-4E7308647755}" srcOrd="1" destOrd="0" presId="urn:microsoft.com/office/officeart/2005/8/layout/chart3"/>
    <dgm:cxn modelId="{6D602409-190F-4ED4-BA8A-9F07E9AE1F6D}" type="presParOf" srcId="{91664028-A7DA-478C-8520-B59BC2A50EDD}" destId="{4EFCD58A-F5BC-4AF0-BEE6-820BC527D5DA}" srcOrd="0" destOrd="0" presId="urn:microsoft.com/office/officeart/2005/8/layout/chart3"/>
    <dgm:cxn modelId="{0F8A7394-8469-410E-AF57-142F3BB5E910}" type="presParOf" srcId="{91664028-A7DA-478C-8520-B59BC2A50EDD}" destId="{737B39EE-330D-4FD5-B05D-9A1B0BA0BC51}" srcOrd="1" destOrd="0" presId="urn:microsoft.com/office/officeart/2005/8/layout/chart3"/>
    <dgm:cxn modelId="{202051B5-BF4B-4E14-91F3-891CCDDA4D70}" type="presParOf" srcId="{91664028-A7DA-478C-8520-B59BC2A50EDD}" destId="{96000DDB-19A7-45C2-95B3-3E6C96557E42}" srcOrd="2" destOrd="0" presId="urn:microsoft.com/office/officeart/2005/8/layout/chart3"/>
    <dgm:cxn modelId="{3285ABD9-CD82-4D4F-B269-002AA3604CFC}" type="presParOf" srcId="{91664028-A7DA-478C-8520-B59BC2A50EDD}" destId="{64D98CFB-D4FF-4AA5-9B1A-6D7A02FC84C9}" srcOrd="3" destOrd="0" presId="urn:microsoft.com/office/officeart/2005/8/layout/chart3"/>
    <dgm:cxn modelId="{1458016A-CD3E-49F0-A64C-EC0CE562E43F}" type="presParOf" srcId="{91664028-A7DA-478C-8520-B59BC2A50EDD}" destId="{86503890-2F7F-4DFA-990A-7DF53D543095}" srcOrd="4" destOrd="0" presId="urn:microsoft.com/office/officeart/2005/8/layout/chart3"/>
    <dgm:cxn modelId="{11D5D901-5AC0-49E3-9EA1-6E6C0E7C299A}" type="presParOf" srcId="{91664028-A7DA-478C-8520-B59BC2A50EDD}" destId="{55B5FD58-0F9A-41AB-8BFD-4E7308647755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E7F3956-C6FB-472D-A49F-A32F3F7C57B8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20504FF2-627F-4CCE-AB96-629026F4A5B2}">
      <dgm:prSet phldrT="[Text]"/>
      <dgm:spPr/>
      <dgm:t>
        <a:bodyPr/>
        <a:lstStyle/>
        <a:p>
          <a:r>
            <a:rPr lang="el-GR" dirty="0" smtClean="0"/>
            <a:t>ΥΠΟΥΡΓΕΙΟ ΠΑΙΔΕΙΑΣ (ΜΕΣΩ ΕΣΠΑ)</a:t>
          </a:r>
          <a:endParaRPr lang="el-GR" dirty="0"/>
        </a:p>
      </dgm:t>
    </dgm:pt>
    <dgm:pt modelId="{E310E0EB-9E79-4DA3-A57D-97BDDDA9CFB7}" type="parTrans" cxnId="{CA49DB15-BA8C-4C36-B295-7A1FEDE9BDF4}">
      <dgm:prSet/>
      <dgm:spPr/>
      <dgm:t>
        <a:bodyPr/>
        <a:lstStyle/>
        <a:p>
          <a:endParaRPr lang="el-GR"/>
        </a:p>
      </dgm:t>
    </dgm:pt>
    <dgm:pt modelId="{B98EAEF7-B20C-4FF1-B282-A48A568A598A}" type="sibTrans" cxnId="{CA49DB15-BA8C-4C36-B295-7A1FEDE9BDF4}">
      <dgm:prSet/>
      <dgm:spPr/>
      <dgm:t>
        <a:bodyPr/>
        <a:lstStyle/>
        <a:p>
          <a:endParaRPr lang="el-GR"/>
        </a:p>
      </dgm:t>
    </dgm:pt>
    <dgm:pt modelId="{A375F65D-B38C-4CCD-B184-0CD95796177F}">
      <dgm:prSet phldrT="[Text]"/>
      <dgm:spPr/>
      <dgm:t>
        <a:bodyPr/>
        <a:lstStyle/>
        <a:p>
          <a:r>
            <a:rPr lang="el-GR" dirty="0" smtClean="0"/>
            <a:t>ΠΕΠ</a:t>
          </a:r>
          <a:endParaRPr lang="el-GR" dirty="0"/>
        </a:p>
      </dgm:t>
    </dgm:pt>
    <dgm:pt modelId="{457B154F-EF4B-436E-A9A8-3E11B761268C}" type="parTrans" cxnId="{754B0CC5-D50B-40F0-9E80-C0360E0B80F9}">
      <dgm:prSet/>
      <dgm:spPr/>
      <dgm:t>
        <a:bodyPr/>
        <a:lstStyle/>
        <a:p>
          <a:endParaRPr lang="el-GR"/>
        </a:p>
      </dgm:t>
    </dgm:pt>
    <dgm:pt modelId="{9644234A-DF0B-4BBF-82D0-86703459C39E}" type="sibTrans" cxnId="{754B0CC5-D50B-40F0-9E80-C0360E0B80F9}">
      <dgm:prSet/>
      <dgm:spPr/>
      <dgm:t>
        <a:bodyPr/>
        <a:lstStyle/>
        <a:p>
          <a:endParaRPr lang="el-GR"/>
        </a:p>
      </dgm:t>
    </dgm:pt>
    <dgm:pt modelId="{9F2E1A89-B424-426A-9037-6228C23A2E9E}">
      <dgm:prSet phldrT="[Text]"/>
      <dgm:spPr/>
      <dgm:t>
        <a:bodyPr/>
        <a:lstStyle/>
        <a:p>
          <a:r>
            <a:rPr lang="el-GR" dirty="0" smtClean="0"/>
            <a:t>ΑΛΛΕΣ ΠΡΩΤΟΒΟΥΛΙΕΣ</a:t>
          </a:r>
          <a:endParaRPr lang="el-GR" dirty="0"/>
        </a:p>
      </dgm:t>
    </dgm:pt>
    <dgm:pt modelId="{F608C55F-CABD-4D5F-9475-A6DEBD3F5032}" type="parTrans" cxnId="{F75A526F-BF48-47D5-A21B-F62C6A7C0BDB}">
      <dgm:prSet/>
      <dgm:spPr/>
      <dgm:t>
        <a:bodyPr/>
        <a:lstStyle/>
        <a:p>
          <a:endParaRPr lang="el-GR"/>
        </a:p>
      </dgm:t>
    </dgm:pt>
    <dgm:pt modelId="{34389065-2FF6-4A24-A1F5-BEFCCC7E694F}" type="sibTrans" cxnId="{F75A526F-BF48-47D5-A21B-F62C6A7C0BDB}">
      <dgm:prSet/>
      <dgm:spPr/>
      <dgm:t>
        <a:bodyPr/>
        <a:lstStyle/>
        <a:p>
          <a:endParaRPr lang="el-GR"/>
        </a:p>
      </dgm:t>
    </dgm:pt>
    <dgm:pt modelId="{91664028-A7DA-478C-8520-B59BC2A50EDD}" type="pres">
      <dgm:prSet presAssocID="{EE7F3956-C6FB-472D-A49F-A32F3F7C57B8}" presName="compositeShape" presStyleCnt="0">
        <dgm:presLayoutVars>
          <dgm:chMax val="7"/>
          <dgm:dir/>
          <dgm:resizeHandles val="exact"/>
        </dgm:presLayoutVars>
      </dgm:prSet>
      <dgm:spPr/>
    </dgm:pt>
    <dgm:pt modelId="{4EFCD58A-F5BC-4AF0-BEE6-820BC527D5DA}" type="pres">
      <dgm:prSet presAssocID="{EE7F3956-C6FB-472D-A49F-A32F3F7C57B8}" presName="wedge1" presStyleLbl="node1" presStyleIdx="0" presStyleCnt="3"/>
      <dgm:spPr/>
      <dgm:t>
        <a:bodyPr/>
        <a:lstStyle/>
        <a:p>
          <a:endParaRPr lang="el-GR"/>
        </a:p>
      </dgm:t>
    </dgm:pt>
    <dgm:pt modelId="{737B39EE-330D-4FD5-B05D-9A1B0BA0BC51}" type="pres">
      <dgm:prSet presAssocID="{EE7F3956-C6FB-472D-A49F-A32F3F7C57B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000DDB-19A7-45C2-95B3-3E6C96557E42}" type="pres">
      <dgm:prSet presAssocID="{EE7F3956-C6FB-472D-A49F-A32F3F7C57B8}" presName="wedge2" presStyleLbl="node1" presStyleIdx="1" presStyleCnt="3"/>
      <dgm:spPr/>
      <dgm:t>
        <a:bodyPr/>
        <a:lstStyle/>
        <a:p>
          <a:endParaRPr lang="el-GR"/>
        </a:p>
      </dgm:t>
    </dgm:pt>
    <dgm:pt modelId="{64D98CFB-D4FF-4AA5-9B1A-6D7A02FC84C9}" type="pres">
      <dgm:prSet presAssocID="{EE7F3956-C6FB-472D-A49F-A32F3F7C57B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6503890-2F7F-4DFA-990A-7DF53D543095}" type="pres">
      <dgm:prSet presAssocID="{EE7F3956-C6FB-472D-A49F-A32F3F7C57B8}" presName="wedge3" presStyleLbl="node1" presStyleIdx="2" presStyleCnt="3"/>
      <dgm:spPr/>
      <dgm:t>
        <a:bodyPr/>
        <a:lstStyle/>
        <a:p>
          <a:endParaRPr lang="el-GR"/>
        </a:p>
      </dgm:t>
    </dgm:pt>
    <dgm:pt modelId="{55B5FD58-0F9A-41AB-8BFD-4E7308647755}" type="pres">
      <dgm:prSet presAssocID="{EE7F3956-C6FB-472D-A49F-A32F3F7C57B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DB40BD3-D46D-4206-9D27-5016C97A9037}" type="presOf" srcId="{A375F65D-B38C-4CCD-B184-0CD95796177F}" destId="{96000DDB-19A7-45C2-95B3-3E6C96557E42}" srcOrd="0" destOrd="0" presId="urn:microsoft.com/office/officeart/2005/8/layout/chart3"/>
    <dgm:cxn modelId="{CA49DB15-BA8C-4C36-B295-7A1FEDE9BDF4}" srcId="{EE7F3956-C6FB-472D-A49F-A32F3F7C57B8}" destId="{20504FF2-627F-4CCE-AB96-629026F4A5B2}" srcOrd="0" destOrd="0" parTransId="{E310E0EB-9E79-4DA3-A57D-97BDDDA9CFB7}" sibTransId="{B98EAEF7-B20C-4FF1-B282-A48A568A598A}"/>
    <dgm:cxn modelId="{32EA8D56-FBBF-4725-875E-09F3F08F8707}" type="presOf" srcId="{A375F65D-B38C-4CCD-B184-0CD95796177F}" destId="{64D98CFB-D4FF-4AA5-9B1A-6D7A02FC84C9}" srcOrd="1" destOrd="0" presId="urn:microsoft.com/office/officeart/2005/8/layout/chart3"/>
    <dgm:cxn modelId="{34FCCCA7-7EB2-4F3F-BF85-0A076BEB9481}" type="presOf" srcId="{20504FF2-627F-4CCE-AB96-629026F4A5B2}" destId="{737B39EE-330D-4FD5-B05D-9A1B0BA0BC51}" srcOrd="1" destOrd="0" presId="urn:microsoft.com/office/officeart/2005/8/layout/chart3"/>
    <dgm:cxn modelId="{11F8875C-4C55-46F0-AA60-8FD4A43B3DBE}" type="presOf" srcId="{9F2E1A89-B424-426A-9037-6228C23A2E9E}" destId="{55B5FD58-0F9A-41AB-8BFD-4E7308647755}" srcOrd="1" destOrd="0" presId="urn:microsoft.com/office/officeart/2005/8/layout/chart3"/>
    <dgm:cxn modelId="{2F825357-27B7-4C2F-9C2D-BA0EA01D751F}" type="presOf" srcId="{EE7F3956-C6FB-472D-A49F-A32F3F7C57B8}" destId="{91664028-A7DA-478C-8520-B59BC2A50EDD}" srcOrd="0" destOrd="0" presId="urn:microsoft.com/office/officeart/2005/8/layout/chart3"/>
    <dgm:cxn modelId="{B7750971-3561-4433-8B8A-9F6B9C90B575}" type="presOf" srcId="{20504FF2-627F-4CCE-AB96-629026F4A5B2}" destId="{4EFCD58A-F5BC-4AF0-BEE6-820BC527D5DA}" srcOrd="0" destOrd="0" presId="urn:microsoft.com/office/officeart/2005/8/layout/chart3"/>
    <dgm:cxn modelId="{F75A526F-BF48-47D5-A21B-F62C6A7C0BDB}" srcId="{EE7F3956-C6FB-472D-A49F-A32F3F7C57B8}" destId="{9F2E1A89-B424-426A-9037-6228C23A2E9E}" srcOrd="2" destOrd="0" parTransId="{F608C55F-CABD-4D5F-9475-A6DEBD3F5032}" sibTransId="{34389065-2FF6-4A24-A1F5-BEFCCC7E694F}"/>
    <dgm:cxn modelId="{754B0CC5-D50B-40F0-9E80-C0360E0B80F9}" srcId="{EE7F3956-C6FB-472D-A49F-A32F3F7C57B8}" destId="{A375F65D-B38C-4CCD-B184-0CD95796177F}" srcOrd="1" destOrd="0" parTransId="{457B154F-EF4B-436E-A9A8-3E11B761268C}" sibTransId="{9644234A-DF0B-4BBF-82D0-86703459C39E}"/>
    <dgm:cxn modelId="{0A0A97C6-CF65-47FC-8DEC-42DE1EBDD27B}" type="presOf" srcId="{9F2E1A89-B424-426A-9037-6228C23A2E9E}" destId="{86503890-2F7F-4DFA-990A-7DF53D543095}" srcOrd="0" destOrd="0" presId="urn:microsoft.com/office/officeart/2005/8/layout/chart3"/>
    <dgm:cxn modelId="{C1B374CE-1D26-4222-A29D-CAEF631803BF}" type="presParOf" srcId="{91664028-A7DA-478C-8520-B59BC2A50EDD}" destId="{4EFCD58A-F5BC-4AF0-BEE6-820BC527D5DA}" srcOrd="0" destOrd="0" presId="urn:microsoft.com/office/officeart/2005/8/layout/chart3"/>
    <dgm:cxn modelId="{9D159AC4-9B9C-41B2-A806-9D424B60E134}" type="presParOf" srcId="{91664028-A7DA-478C-8520-B59BC2A50EDD}" destId="{737B39EE-330D-4FD5-B05D-9A1B0BA0BC51}" srcOrd="1" destOrd="0" presId="urn:microsoft.com/office/officeart/2005/8/layout/chart3"/>
    <dgm:cxn modelId="{74804918-9D26-4CC1-98C2-E89E0FA729D5}" type="presParOf" srcId="{91664028-A7DA-478C-8520-B59BC2A50EDD}" destId="{96000DDB-19A7-45C2-95B3-3E6C96557E42}" srcOrd="2" destOrd="0" presId="urn:microsoft.com/office/officeart/2005/8/layout/chart3"/>
    <dgm:cxn modelId="{AEFF7BB5-7659-402B-83E8-A69F58CF16AE}" type="presParOf" srcId="{91664028-A7DA-478C-8520-B59BC2A50EDD}" destId="{64D98CFB-D4FF-4AA5-9B1A-6D7A02FC84C9}" srcOrd="3" destOrd="0" presId="urn:microsoft.com/office/officeart/2005/8/layout/chart3"/>
    <dgm:cxn modelId="{19F9B488-AAF5-47C0-ABA2-C29B47B0540E}" type="presParOf" srcId="{91664028-A7DA-478C-8520-B59BC2A50EDD}" destId="{86503890-2F7F-4DFA-990A-7DF53D543095}" srcOrd="4" destOrd="0" presId="urn:microsoft.com/office/officeart/2005/8/layout/chart3"/>
    <dgm:cxn modelId="{F0B116F8-A2C9-4B4A-9F78-AB4184E6E886}" type="presParOf" srcId="{91664028-A7DA-478C-8520-B59BC2A50EDD}" destId="{55B5FD58-0F9A-41AB-8BFD-4E7308647755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E7F3956-C6FB-472D-A49F-A32F3F7C57B8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20504FF2-627F-4CCE-AB96-629026F4A5B2}">
      <dgm:prSet phldrT="[Text]"/>
      <dgm:spPr/>
      <dgm:t>
        <a:bodyPr/>
        <a:lstStyle/>
        <a:p>
          <a:r>
            <a:rPr lang="el-GR" dirty="0" smtClean="0"/>
            <a:t>ΥΠΟΥΡΓΕΙΟ ΠΑΙΔΕΙΑΣ (ΜΕΣΩ ΕΣΠΑ)</a:t>
          </a:r>
          <a:endParaRPr lang="el-GR" dirty="0"/>
        </a:p>
      </dgm:t>
    </dgm:pt>
    <dgm:pt modelId="{E310E0EB-9E79-4DA3-A57D-97BDDDA9CFB7}" type="parTrans" cxnId="{CA49DB15-BA8C-4C36-B295-7A1FEDE9BDF4}">
      <dgm:prSet/>
      <dgm:spPr/>
      <dgm:t>
        <a:bodyPr/>
        <a:lstStyle/>
        <a:p>
          <a:endParaRPr lang="el-GR"/>
        </a:p>
      </dgm:t>
    </dgm:pt>
    <dgm:pt modelId="{B98EAEF7-B20C-4FF1-B282-A48A568A598A}" type="sibTrans" cxnId="{CA49DB15-BA8C-4C36-B295-7A1FEDE9BDF4}">
      <dgm:prSet/>
      <dgm:spPr/>
      <dgm:t>
        <a:bodyPr/>
        <a:lstStyle/>
        <a:p>
          <a:endParaRPr lang="el-GR"/>
        </a:p>
      </dgm:t>
    </dgm:pt>
    <dgm:pt modelId="{A375F65D-B38C-4CCD-B184-0CD95796177F}">
      <dgm:prSet phldrT="[Text]"/>
      <dgm:spPr/>
      <dgm:t>
        <a:bodyPr/>
        <a:lstStyle/>
        <a:p>
          <a:r>
            <a:rPr lang="el-GR" dirty="0" smtClean="0"/>
            <a:t>ΠΕΠ</a:t>
          </a:r>
          <a:endParaRPr lang="el-GR" dirty="0"/>
        </a:p>
      </dgm:t>
    </dgm:pt>
    <dgm:pt modelId="{457B154F-EF4B-436E-A9A8-3E11B761268C}" type="parTrans" cxnId="{754B0CC5-D50B-40F0-9E80-C0360E0B80F9}">
      <dgm:prSet/>
      <dgm:spPr/>
      <dgm:t>
        <a:bodyPr/>
        <a:lstStyle/>
        <a:p>
          <a:endParaRPr lang="el-GR"/>
        </a:p>
      </dgm:t>
    </dgm:pt>
    <dgm:pt modelId="{9644234A-DF0B-4BBF-82D0-86703459C39E}" type="sibTrans" cxnId="{754B0CC5-D50B-40F0-9E80-C0360E0B80F9}">
      <dgm:prSet/>
      <dgm:spPr/>
      <dgm:t>
        <a:bodyPr/>
        <a:lstStyle/>
        <a:p>
          <a:endParaRPr lang="el-GR"/>
        </a:p>
      </dgm:t>
    </dgm:pt>
    <dgm:pt modelId="{9F2E1A89-B424-426A-9037-6228C23A2E9E}">
      <dgm:prSet phldrT="[Text]"/>
      <dgm:spPr/>
      <dgm:t>
        <a:bodyPr/>
        <a:lstStyle/>
        <a:p>
          <a:r>
            <a:rPr lang="el-GR" dirty="0" smtClean="0"/>
            <a:t>ΑΛΛΕΣ ΠΡΩΤΟΒΟΥΛΙΕΣ</a:t>
          </a:r>
          <a:endParaRPr lang="el-GR" dirty="0"/>
        </a:p>
      </dgm:t>
    </dgm:pt>
    <dgm:pt modelId="{F608C55F-CABD-4D5F-9475-A6DEBD3F5032}" type="parTrans" cxnId="{F75A526F-BF48-47D5-A21B-F62C6A7C0BDB}">
      <dgm:prSet/>
      <dgm:spPr/>
      <dgm:t>
        <a:bodyPr/>
        <a:lstStyle/>
        <a:p>
          <a:endParaRPr lang="el-GR"/>
        </a:p>
      </dgm:t>
    </dgm:pt>
    <dgm:pt modelId="{34389065-2FF6-4A24-A1F5-BEFCCC7E694F}" type="sibTrans" cxnId="{F75A526F-BF48-47D5-A21B-F62C6A7C0BDB}">
      <dgm:prSet/>
      <dgm:spPr/>
      <dgm:t>
        <a:bodyPr/>
        <a:lstStyle/>
        <a:p>
          <a:endParaRPr lang="el-GR"/>
        </a:p>
      </dgm:t>
    </dgm:pt>
    <dgm:pt modelId="{91664028-A7DA-478C-8520-B59BC2A50EDD}" type="pres">
      <dgm:prSet presAssocID="{EE7F3956-C6FB-472D-A49F-A32F3F7C57B8}" presName="compositeShape" presStyleCnt="0">
        <dgm:presLayoutVars>
          <dgm:chMax val="7"/>
          <dgm:dir/>
          <dgm:resizeHandles val="exact"/>
        </dgm:presLayoutVars>
      </dgm:prSet>
      <dgm:spPr/>
    </dgm:pt>
    <dgm:pt modelId="{4EFCD58A-F5BC-4AF0-BEE6-820BC527D5DA}" type="pres">
      <dgm:prSet presAssocID="{EE7F3956-C6FB-472D-A49F-A32F3F7C57B8}" presName="wedge1" presStyleLbl="node1" presStyleIdx="0" presStyleCnt="3"/>
      <dgm:spPr/>
      <dgm:t>
        <a:bodyPr/>
        <a:lstStyle/>
        <a:p>
          <a:endParaRPr lang="el-GR"/>
        </a:p>
      </dgm:t>
    </dgm:pt>
    <dgm:pt modelId="{737B39EE-330D-4FD5-B05D-9A1B0BA0BC51}" type="pres">
      <dgm:prSet presAssocID="{EE7F3956-C6FB-472D-A49F-A32F3F7C57B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000DDB-19A7-45C2-95B3-3E6C96557E42}" type="pres">
      <dgm:prSet presAssocID="{EE7F3956-C6FB-472D-A49F-A32F3F7C57B8}" presName="wedge2" presStyleLbl="node1" presStyleIdx="1" presStyleCnt="3"/>
      <dgm:spPr/>
      <dgm:t>
        <a:bodyPr/>
        <a:lstStyle/>
        <a:p>
          <a:endParaRPr lang="el-GR"/>
        </a:p>
      </dgm:t>
    </dgm:pt>
    <dgm:pt modelId="{64D98CFB-D4FF-4AA5-9B1A-6D7A02FC84C9}" type="pres">
      <dgm:prSet presAssocID="{EE7F3956-C6FB-472D-A49F-A32F3F7C57B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6503890-2F7F-4DFA-990A-7DF53D543095}" type="pres">
      <dgm:prSet presAssocID="{EE7F3956-C6FB-472D-A49F-A32F3F7C57B8}" presName="wedge3" presStyleLbl="node1" presStyleIdx="2" presStyleCnt="3"/>
      <dgm:spPr/>
      <dgm:t>
        <a:bodyPr/>
        <a:lstStyle/>
        <a:p>
          <a:endParaRPr lang="el-GR"/>
        </a:p>
      </dgm:t>
    </dgm:pt>
    <dgm:pt modelId="{55B5FD58-0F9A-41AB-8BFD-4E7308647755}" type="pres">
      <dgm:prSet presAssocID="{EE7F3956-C6FB-472D-A49F-A32F3F7C57B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6A962B8-9D36-4C91-81D2-6CD1E346DA14}" type="presOf" srcId="{EE7F3956-C6FB-472D-A49F-A32F3F7C57B8}" destId="{91664028-A7DA-478C-8520-B59BC2A50EDD}" srcOrd="0" destOrd="0" presId="urn:microsoft.com/office/officeart/2005/8/layout/chart3"/>
    <dgm:cxn modelId="{CA49DB15-BA8C-4C36-B295-7A1FEDE9BDF4}" srcId="{EE7F3956-C6FB-472D-A49F-A32F3F7C57B8}" destId="{20504FF2-627F-4CCE-AB96-629026F4A5B2}" srcOrd="0" destOrd="0" parTransId="{E310E0EB-9E79-4DA3-A57D-97BDDDA9CFB7}" sibTransId="{B98EAEF7-B20C-4FF1-B282-A48A568A598A}"/>
    <dgm:cxn modelId="{A072D9DD-3A80-414F-BCD9-F51F39315710}" type="presOf" srcId="{20504FF2-627F-4CCE-AB96-629026F4A5B2}" destId="{737B39EE-330D-4FD5-B05D-9A1B0BA0BC51}" srcOrd="1" destOrd="0" presId="urn:microsoft.com/office/officeart/2005/8/layout/chart3"/>
    <dgm:cxn modelId="{B165D2F6-8F2B-4607-949B-68F4ED2434A1}" type="presOf" srcId="{20504FF2-627F-4CCE-AB96-629026F4A5B2}" destId="{4EFCD58A-F5BC-4AF0-BEE6-820BC527D5DA}" srcOrd="0" destOrd="0" presId="urn:microsoft.com/office/officeart/2005/8/layout/chart3"/>
    <dgm:cxn modelId="{EE8D037E-8251-4A61-B787-9863DDA768A7}" type="presOf" srcId="{A375F65D-B38C-4CCD-B184-0CD95796177F}" destId="{64D98CFB-D4FF-4AA5-9B1A-6D7A02FC84C9}" srcOrd="1" destOrd="0" presId="urn:microsoft.com/office/officeart/2005/8/layout/chart3"/>
    <dgm:cxn modelId="{D9CB0962-B732-4648-BB1B-2C981893F199}" type="presOf" srcId="{A375F65D-B38C-4CCD-B184-0CD95796177F}" destId="{96000DDB-19A7-45C2-95B3-3E6C96557E42}" srcOrd="0" destOrd="0" presId="urn:microsoft.com/office/officeart/2005/8/layout/chart3"/>
    <dgm:cxn modelId="{8048A7C1-0F57-41F6-89A2-12F07731FA3A}" type="presOf" srcId="{9F2E1A89-B424-426A-9037-6228C23A2E9E}" destId="{86503890-2F7F-4DFA-990A-7DF53D543095}" srcOrd="0" destOrd="0" presId="urn:microsoft.com/office/officeart/2005/8/layout/chart3"/>
    <dgm:cxn modelId="{8EF78755-EBDB-4DAA-A24C-63BE29AF55C6}" type="presOf" srcId="{9F2E1A89-B424-426A-9037-6228C23A2E9E}" destId="{55B5FD58-0F9A-41AB-8BFD-4E7308647755}" srcOrd="1" destOrd="0" presId="urn:microsoft.com/office/officeart/2005/8/layout/chart3"/>
    <dgm:cxn modelId="{F75A526F-BF48-47D5-A21B-F62C6A7C0BDB}" srcId="{EE7F3956-C6FB-472D-A49F-A32F3F7C57B8}" destId="{9F2E1A89-B424-426A-9037-6228C23A2E9E}" srcOrd="2" destOrd="0" parTransId="{F608C55F-CABD-4D5F-9475-A6DEBD3F5032}" sibTransId="{34389065-2FF6-4A24-A1F5-BEFCCC7E694F}"/>
    <dgm:cxn modelId="{754B0CC5-D50B-40F0-9E80-C0360E0B80F9}" srcId="{EE7F3956-C6FB-472D-A49F-A32F3F7C57B8}" destId="{A375F65D-B38C-4CCD-B184-0CD95796177F}" srcOrd="1" destOrd="0" parTransId="{457B154F-EF4B-436E-A9A8-3E11B761268C}" sibTransId="{9644234A-DF0B-4BBF-82D0-86703459C39E}"/>
    <dgm:cxn modelId="{7F12EA4D-11B5-4FAA-A11B-03FC9342EADA}" type="presParOf" srcId="{91664028-A7DA-478C-8520-B59BC2A50EDD}" destId="{4EFCD58A-F5BC-4AF0-BEE6-820BC527D5DA}" srcOrd="0" destOrd="0" presId="urn:microsoft.com/office/officeart/2005/8/layout/chart3"/>
    <dgm:cxn modelId="{E4DE5B56-9858-4DB6-81ED-C3DEAD13AE00}" type="presParOf" srcId="{91664028-A7DA-478C-8520-B59BC2A50EDD}" destId="{737B39EE-330D-4FD5-B05D-9A1B0BA0BC51}" srcOrd="1" destOrd="0" presId="urn:microsoft.com/office/officeart/2005/8/layout/chart3"/>
    <dgm:cxn modelId="{46AFD342-D518-42F5-9C35-A81AF211D229}" type="presParOf" srcId="{91664028-A7DA-478C-8520-B59BC2A50EDD}" destId="{96000DDB-19A7-45C2-95B3-3E6C96557E42}" srcOrd="2" destOrd="0" presId="urn:microsoft.com/office/officeart/2005/8/layout/chart3"/>
    <dgm:cxn modelId="{BE86FD15-E3F2-435B-813A-C399DA9BEECE}" type="presParOf" srcId="{91664028-A7DA-478C-8520-B59BC2A50EDD}" destId="{64D98CFB-D4FF-4AA5-9B1A-6D7A02FC84C9}" srcOrd="3" destOrd="0" presId="urn:microsoft.com/office/officeart/2005/8/layout/chart3"/>
    <dgm:cxn modelId="{28FCDC2E-E7F7-48C7-A9AC-65D279F336A1}" type="presParOf" srcId="{91664028-A7DA-478C-8520-B59BC2A50EDD}" destId="{86503890-2F7F-4DFA-990A-7DF53D543095}" srcOrd="4" destOrd="0" presId="urn:microsoft.com/office/officeart/2005/8/layout/chart3"/>
    <dgm:cxn modelId="{E3249BC4-1E4F-4F33-948C-12FE78597475}" type="presParOf" srcId="{91664028-A7DA-478C-8520-B59BC2A50EDD}" destId="{55B5FD58-0F9A-41AB-8BFD-4E7308647755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0F80F0E-6C58-4B5D-8502-80514B290371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DA2CC9F7-7D61-4D4C-8860-078D12F637C0}">
      <dgm:prSet phldrT="[Text]" custT="1"/>
      <dgm:spPr/>
      <dgm:t>
        <a:bodyPr/>
        <a:lstStyle/>
        <a:p>
          <a:r>
            <a:rPr lang="en-US" sz="4500" dirty="0" smtClean="0">
              <a:solidFill>
                <a:srgbClr val="002060"/>
              </a:solidFill>
            </a:rPr>
            <a:t>Start-Up</a:t>
          </a:r>
        </a:p>
        <a:p>
          <a:r>
            <a:rPr lang="en-US" sz="2800" dirty="0" smtClean="0">
              <a:solidFill>
                <a:srgbClr val="FF0000"/>
              </a:solidFill>
            </a:rPr>
            <a:t>Prepare &amp; Go</a:t>
          </a:r>
          <a:endParaRPr lang="el-GR" sz="2800" dirty="0">
            <a:solidFill>
              <a:srgbClr val="FF0000"/>
            </a:solidFill>
          </a:endParaRPr>
        </a:p>
      </dgm:t>
    </dgm:pt>
    <dgm:pt modelId="{9B26FBB9-8768-4E96-95F3-98F95466BB64}" type="parTrans" cxnId="{089D4E0A-66CC-4441-89EE-F00EB43C45FB}">
      <dgm:prSet/>
      <dgm:spPr/>
      <dgm:t>
        <a:bodyPr/>
        <a:lstStyle/>
        <a:p>
          <a:endParaRPr lang="el-GR"/>
        </a:p>
      </dgm:t>
    </dgm:pt>
    <dgm:pt modelId="{563A8E1F-B8D1-4D98-84C4-1C1C8B820AE1}" type="sibTrans" cxnId="{089D4E0A-66CC-4441-89EE-F00EB43C45FB}">
      <dgm:prSet/>
      <dgm:spPr/>
      <dgm:t>
        <a:bodyPr/>
        <a:lstStyle/>
        <a:p>
          <a:endParaRPr lang="el-GR"/>
        </a:p>
      </dgm:t>
    </dgm:pt>
    <dgm:pt modelId="{79A8DA4B-ADE7-4398-AF6D-97037CD40FB9}">
      <dgm:prSet phldrT="[Text]"/>
      <dgm:spPr/>
      <dgm:t>
        <a:bodyPr/>
        <a:lstStyle/>
        <a:p>
          <a:r>
            <a:rPr lang="el-GR" dirty="0" smtClean="0"/>
            <a:t>Ανθρώπινο Δίκτυο Υποστήριξης</a:t>
          </a:r>
          <a:endParaRPr lang="el-GR" dirty="0"/>
        </a:p>
      </dgm:t>
    </dgm:pt>
    <dgm:pt modelId="{78BCCC8D-5C8F-4842-8621-D4919BD5A4F6}" type="parTrans" cxnId="{C08108A7-22D3-4A54-9329-6C257BC0CB72}">
      <dgm:prSet/>
      <dgm:spPr/>
      <dgm:t>
        <a:bodyPr/>
        <a:lstStyle/>
        <a:p>
          <a:endParaRPr lang="el-GR"/>
        </a:p>
      </dgm:t>
    </dgm:pt>
    <dgm:pt modelId="{52950360-D6F2-49EB-A21B-F6CD2C383428}" type="sibTrans" cxnId="{C08108A7-22D3-4A54-9329-6C257BC0CB72}">
      <dgm:prSet/>
      <dgm:spPr/>
      <dgm:t>
        <a:bodyPr/>
        <a:lstStyle/>
        <a:p>
          <a:endParaRPr lang="el-GR"/>
        </a:p>
      </dgm:t>
    </dgm:pt>
    <dgm:pt modelId="{C17D1B8A-D2E5-4478-9F4E-984F4A35380B}">
      <dgm:prSet phldrT="[Text]"/>
      <dgm:spPr/>
      <dgm:t>
        <a:bodyPr/>
        <a:lstStyle/>
        <a:p>
          <a:r>
            <a:rPr lang="el-GR" dirty="0" smtClean="0"/>
            <a:t>Κατάρτιση Σεμινάρια</a:t>
          </a:r>
        </a:p>
      </dgm:t>
    </dgm:pt>
    <dgm:pt modelId="{9EBF8ADD-9213-4978-A707-440B8068880D}" type="parTrans" cxnId="{35F50D92-2B00-4781-AA51-88210F14BAC3}">
      <dgm:prSet/>
      <dgm:spPr/>
      <dgm:t>
        <a:bodyPr/>
        <a:lstStyle/>
        <a:p>
          <a:endParaRPr lang="el-GR"/>
        </a:p>
      </dgm:t>
    </dgm:pt>
    <dgm:pt modelId="{D8B50907-67E1-4129-B230-C10400DDFC69}" type="sibTrans" cxnId="{35F50D92-2B00-4781-AA51-88210F14BAC3}">
      <dgm:prSet/>
      <dgm:spPr/>
      <dgm:t>
        <a:bodyPr/>
        <a:lstStyle/>
        <a:p>
          <a:endParaRPr lang="el-GR"/>
        </a:p>
      </dgm:t>
    </dgm:pt>
    <dgm:pt modelId="{D83AED32-BA2A-4AC1-9F25-23B90F9D20E2}">
      <dgm:prSet phldrT="[Text]"/>
      <dgm:spPr/>
      <dgm:t>
        <a:bodyPr/>
        <a:lstStyle/>
        <a:p>
          <a:pPr algn="ctr"/>
          <a:r>
            <a:rPr lang="el-GR" dirty="0" smtClean="0"/>
            <a:t>Υποστήριξη Ομάδας </a:t>
          </a:r>
          <a:r>
            <a:rPr lang="en-US" dirty="0" smtClean="0"/>
            <a:t>ok2012-13</a:t>
          </a:r>
          <a:endParaRPr lang="el-GR" dirty="0"/>
        </a:p>
      </dgm:t>
    </dgm:pt>
    <dgm:pt modelId="{00F995AE-7031-45AC-BC56-35813493F740}" type="parTrans" cxnId="{CDA9966C-FE37-4BE8-8C45-B301D000B537}">
      <dgm:prSet/>
      <dgm:spPr/>
      <dgm:t>
        <a:bodyPr/>
        <a:lstStyle/>
        <a:p>
          <a:endParaRPr lang="el-GR"/>
        </a:p>
      </dgm:t>
    </dgm:pt>
    <dgm:pt modelId="{A5DE5908-F086-4DC2-BFFF-D8446C472FF0}" type="sibTrans" cxnId="{CDA9966C-FE37-4BE8-8C45-B301D000B537}">
      <dgm:prSet/>
      <dgm:spPr/>
      <dgm:t>
        <a:bodyPr/>
        <a:lstStyle/>
        <a:p>
          <a:endParaRPr lang="el-GR"/>
        </a:p>
      </dgm:t>
    </dgm:pt>
    <dgm:pt modelId="{DB1E61E2-9A0F-4AD5-8239-3B5882D62A35}">
      <dgm:prSet/>
      <dgm:spPr/>
      <dgm:t>
        <a:bodyPr/>
        <a:lstStyle/>
        <a:p>
          <a:r>
            <a:rPr lang="en-US" dirty="0" smtClean="0"/>
            <a:t>Seed Funding</a:t>
          </a:r>
          <a:endParaRPr lang="el-GR" dirty="0"/>
        </a:p>
      </dgm:t>
    </dgm:pt>
    <dgm:pt modelId="{38BB8818-A99C-4A0E-8E59-8A22A438505F}" type="parTrans" cxnId="{D3463BBB-ED01-4A26-8488-8DC135270CCE}">
      <dgm:prSet/>
      <dgm:spPr/>
      <dgm:t>
        <a:bodyPr/>
        <a:lstStyle/>
        <a:p>
          <a:endParaRPr lang="el-GR"/>
        </a:p>
      </dgm:t>
    </dgm:pt>
    <dgm:pt modelId="{393D9503-D255-4D4E-9545-675A887DB33B}" type="sibTrans" cxnId="{D3463BBB-ED01-4A26-8488-8DC135270CCE}">
      <dgm:prSet/>
      <dgm:spPr/>
      <dgm:t>
        <a:bodyPr/>
        <a:lstStyle/>
        <a:p>
          <a:endParaRPr lang="el-GR"/>
        </a:p>
      </dgm:t>
    </dgm:pt>
    <dgm:pt modelId="{8665B645-A7D4-4DB0-8F25-FDE281428B45}">
      <dgm:prSet/>
      <dgm:spPr/>
      <dgm:t>
        <a:bodyPr/>
        <a:lstStyle/>
        <a:p>
          <a:r>
            <a:rPr lang="el-GR" dirty="0" smtClean="0"/>
            <a:t>Προνομιακή Εγκατάσταση ΕΤΕΠΗ</a:t>
          </a:r>
          <a:endParaRPr lang="el-GR" dirty="0"/>
        </a:p>
      </dgm:t>
    </dgm:pt>
    <dgm:pt modelId="{70A1EF6B-80BA-49E8-A7CF-D0229D505AF8}" type="parTrans" cxnId="{544CDA95-5440-4F59-8C69-485AC4B93444}">
      <dgm:prSet/>
      <dgm:spPr/>
      <dgm:t>
        <a:bodyPr/>
        <a:lstStyle/>
        <a:p>
          <a:endParaRPr lang="el-GR"/>
        </a:p>
      </dgm:t>
    </dgm:pt>
    <dgm:pt modelId="{4385AA76-9ED6-4ECC-B005-2853272CB81D}" type="sibTrans" cxnId="{544CDA95-5440-4F59-8C69-485AC4B93444}">
      <dgm:prSet/>
      <dgm:spPr/>
      <dgm:t>
        <a:bodyPr/>
        <a:lstStyle/>
        <a:p>
          <a:endParaRPr lang="el-GR"/>
        </a:p>
      </dgm:t>
    </dgm:pt>
    <dgm:pt modelId="{38B10DE4-EAB7-4ADC-95C2-C66BA21CA1F7}">
      <dgm:prSet/>
      <dgm:spPr/>
      <dgm:t>
        <a:bodyPr/>
        <a:lstStyle/>
        <a:p>
          <a:r>
            <a:rPr lang="el-GR" dirty="0" smtClean="0"/>
            <a:t>Υποστήριξη  Ελληνικών Πρεσβειών</a:t>
          </a:r>
          <a:endParaRPr lang="el-GR" dirty="0"/>
        </a:p>
      </dgm:t>
    </dgm:pt>
    <dgm:pt modelId="{CC68F3C0-F3B6-4958-943C-DDEF25E5E0B8}" type="parTrans" cxnId="{60E9C534-9596-42E9-92F5-4E90D80AE2E7}">
      <dgm:prSet/>
      <dgm:spPr/>
      <dgm:t>
        <a:bodyPr/>
        <a:lstStyle/>
        <a:p>
          <a:endParaRPr lang="el-GR"/>
        </a:p>
      </dgm:t>
    </dgm:pt>
    <dgm:pt modelId="{A8F7C0EA-E3AE-4CAA-9B0F-4D06B6E00432}" type="sibTrans" cxnId="{60E9C534-9596-42E9-92F5-4E90D80AE2E7}">
      <dgm:prSet/>
      <dgm:spPr/>
      <dgm:t>
        <a:bodyPr/>
        <a:lstStyle/>
        <a:p>
          <a:endParaRPr lang="el-GR"/>
        </a:p>
      </dgm:t>
    </dgm:pt>
    <dgm:pt modelId="{50239B36-298C-4D81-8C07-74460786D8C2}" type="pres">
      <dgm:prSet presAssocID="{00F80F0E-6C58-4B5D-8502-80514B29037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C57947C-9C28-4193-BA74-B6DC7FD6F2D4}" type="pres">
      <dgm:prSet presAssocID="{00F80F0E-6C58-4B5D-8502-80514B290371}" presName="radial" presStyleCnt="0">
        <dgm:presLayoutVars>
          <dgm:animLvl val="ctr"/>
        </dgm:presLayoutVars>
      </dgm:prSet>
      <dgm:spPr/>
    </dgm:pt>
    <dgm:pt modelId="{A3962FC7-70DD-49FE-A90B-8FA8A5D2AFD7}" type="pres">
      <dgm:prSet presAssocID="{DA2CC9F7-7D61-4D4C-8860-078D12F637C0}" presName="centerShape" presStyleLbl="vennNode1" presStyleIdx="0" presStyleCnt="7"/>
      <dgm:spPr/>
      <dgm:t>
        <a:bodyPr/>
        <a:lstStyle/>
        <a:p>
          <a:endParaRPr lang="el-GR"/>
        </a:p>
      </dgm:t>
    </dgm:pt>
    <dgm:pt modelId="{FC4F4107-5EAC-4489-9A49-9B3CA4AD4D95}" type="pres">
      <dgm:prSet presAssocID="{79A8DA4B-ADE7-4398-AF6D-97037CD40FB9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15D3D75-BBB9-42DC-93EF-F4E228111FDA}" type="pres">
      <dgm:prSet presAssocID="{C17D1B8A-D2E5-4478-9F4E-984F4A35380B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E12D3A3-CA27-4634-AE26-DD597DDAB7C7}" type="pres">
      <dgm:prSet presAssocID="{DB1E61E2-9A0F-4AD5-8239-3B5882D62A35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0C94945-4C87-4C7B-86E4-BAF99C9DD090}" type="pres">
      <dgm:prSet presAssocID="{8665B645-A7D4-4DB0-8F25-FDE281428B45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2E0BDC-15AF-4D07-9D98-BD902FEAC9FC}" type="pres">
      <dgm:prSet presAssocID="{38B10DE4-EAB7-4ADC-95C2-C66BA21CA1F7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26AE88-D877-496B-89E7-DD08E198DE31}" type="pres">
      <dgm:prSet presAssocID="{D83AED32-BA2A-4AC1-9F25-23B90F9D20E2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D5A080E-589C-4746-8A98-77E73626A50A}" type="presOf" srcId="{38B10DE4-EAB7-4ADC-95C2-C66BA21CA1F7}" destId="{0F2E0BDC-15AF-4D07-9D98-BD902FEAC9FC}" srcOrd="0" destOrd="0" presId="urn:microsoft.com/office/officeart/2005/8/layout/radial3"/>
    <dgm:cxn modelId="{DCE1FF50-F34B-48D6-98CE-4DD8075FFA9F}" type="presOf" srcId="{00F80F0E-6C58-4B5D-8502-80514B290371}" destId="{50239B36-298C-4D81-8C07-74460786D8C2}" srcOrd="0" destOrd="0" presId="urn:microsoft.com/office/officeart/2005/8/layout/radial3"/>
    <dgm:cxn modelId="{CDA9966C-FE37-4BE8-8C45-B301D000B537}" srcId="{DA2CC9F7-7D61-4D4C-8860-078D12F637C0}" destId="{D83AED32-BA2A-4AC1-9F25-23B90F9D20E2}" srcOrd="5" destOrd="0" parTransId="{00F995AE-7031-45AC-BC56-35813493F740}" sibTransId="{A5DE5908-F086-4DC2-BFFF-D8446C472FF0}"/>
    <dgm:cxn modelId="{35F50D92-2B00-4781-AA51-88210F14BAC3}" srcId="{DA2CC9F7-7D61-4D4C-8860-078D12F637C0}" destId="{C17D1B8A-D2E5-4478-9F4E-984F4A35380B}" srcOrd="1" destOrd="0" parTransId="{9EBF8ADD-9213-4978-A707-440B8068880D}" sibTransId="{D8B50907-67E1-4129-B230-C10400DDFC69}"/>
    <dgm:cxn modelId="{C08108A7-22D3-4A54-9329-6C257BC0CB72}" srcId="{DA2CC9F7-7D61-4D4C-8860-078D12F637C0}" destId="{79A8DA4B-ADE7-4398-AF6D-97037CD40FB9}" srcOrd="0" destOrd="0" parTransId="{78BCCC8D-5C8F-4842-8621-D4919BD5A4F6}" sibTransId="{52950360-D6F2-49EB-A21B-F6CD2C383428}"/>
    <dgm:cxn modelId="{E44ACF52-7C7B-49C5-A00C-F0D3B0BA0648}" type="presOf" srcId="{DB1E61E2-9A0F-4AD5-8239-3B5882D62A35}" destId="{8E12D3A3-CA27-4634-AE26-DD597DDAB7C7}" srcOrd="0" destOrd="0" presId="urn:microsoft.com/office/officeart/2005/8/layout/radial3"/>
    <dgm:cxn modelId="{71F7ECD2-9CC3-4AEE-A1CF-B521F960B671}" type="presOf" srcId="{79A8DA4B-ADE7-4398-AF6D-97037CD40FB9}" destId="{FC4F4107-5EAC-4489-9A49-9B3CA4AD4D95}" srcOrd="0" destOrd="0" presId="urn:microsoft.com/office/officeart/2005/8/layout/radial3"/>
    <dgm:cxn modelId="{544CDA95-5440-4F59-8C69-485AC4B93444}" srcId="{DA2CC9F7-7D61-4D4C-8860-078D12F637C0}" destId="{8665B645-A7D4-4DB0-8F25-FDE281428B45}" srcOrd="3" destOrd="0" parTransId="{70A1EF6B-80BA-49E8-A7CF-D0229D505AF8}" sibTransId="{4385AA76-9ED6-4ECC-B005-2853272CB81D}"/>
    <dgm:cxn modelId="{089D4E0A-66CC-4441-89EE-F00EB43C45FB}" srcId="{00F80F0E-6C58-4B5D-8502-80514B290371}" destId="{DA2CC9F7-7D61-4D4C-8860-078D12F637C0}" srcOrd="0" destOrd="0" parTransId="{9B26FBB9-8768-4E96-95F3-98F95466BB64}" sibTransId="{563A8E1F-B8D1-4D98-84C4-1C1C8B820AE1}"/>
    <dgm:cxn modelId="{89D13BD9-F9A8-4349-AD95-BBAE3E1A5541}" type="presOf" srcId="{8665B645-A7D4-4DB0-8F25-FDE281428B45}" destId="{B0C94945-4C87-4C7B-86E4-BAF99C9DD090}" srcOrd="0" destOrd="0" presId="urn:microsoft.com/office/officeart/2005/8/layout/radial3"/>
    <dgm:cxn modelId="{2DF3B4EF-303E-490B-A674-AAF73486E42B}" type="presOf" srcId="{C17D1B8A-D2E5-4478-9F4E-984F4A35380B}" destId="{615D3D75-BBB9-42DC-93EF-F4E228111FDA}" srcOrd="0" destOrd="0" presId="urn:microsoft.com/office/officeart/2005/8/layout/radial3"/>
    <dgm:cxn modelId="{60E9C534-9596-42E9-92F5-4E90D80AE2E7}" srcId="{DA2CC9F7-7D61-4D4C-8860-078D12F637C0}" destId="{38B10DE4-EAB7-4ADC-95C2-C66BA21CA1F7}" srcOrd="4" destOrd="0" parTransId="{CC68F3C0-F3B6-4958-943C-DDEF25E5E0B8}" sibTransId="{A8F7C0EA-E3AE-4CAA-9B0F-4D06B6E00432}"/>
    <dgm:cxn modelId="{84AE203C-94A7-4B58-BBDD-3ECACA22F1D7}" type="presOf" srcId="{D83AED32-BA2A-4AC1-9F25-23B90F9D20E2}" destId="{0526AE88-D877-496B-89E7-DD08E198DE31}" srcOrd="0" destOrd="0" presId="urn:microsoft.com/office/officeart/2005/8/layout/radial3"/>
    <dgm:cxn modelId="{D3463BBB-ED01-4A26-8488-8DC135270CCE}" srcId="{DA2CC9F7-7D61-4D4C-8860-078D12F637C0}" destId="{DB1E61E2-9A0F-4AD5-8239-3B5882D62A35}" srcOrd="2" destOrd="0" parTransId="{38BB8818-A99C-4A0E-8E59-8A22A438505F}" sibTransId="{393D9503-D255-4D4E-9545-675A887DB33B}"/>
    <dgm:cxn modelId="{C5D7CF23-29EC-4459-870E-FBBBCF65C273}" type="presOf" srcId="{DA2CC9F7-7D61-4D4C-8860-078D12F637C0}" destId="{A3962FC7-70DD-49FE-A90B-8FA8A5D2AFD7}" srcOrd="0" destOrd="0" presId="urn:microsoft.com/office/officeart/2005/8/layout/radial3"/>
    <dgm:cxn modelId="{313D8E96-504B-40E1-A81B-4B1AB64EF6FB}" type="presParOf" srcId="{50239B36-298C-4D81-8C07-74460786D8C2}" destId="{6C57947C-9C28-4193-BA74-B6DC7FD6F2D4}" srcOrd="0" destOrd="0" presId="urn:microsoft.com/office/officeart/2005/8/layout/radial3"/>
    <dgm:cxn modelId="{DAF6CB70-3DC2-4297-9C05-0ECB95FE2A2A}" type="presParOf" srcId="{6C57947C-9C28-4193-BA74-B6DC7FD6F2D4}" destId="{A3962FC7-70DD-49FE-A90B-8FA8A5D2AFD7}" srcOrd="0" destOrd="0" presId="urn:microsoft.com/office/officeart/2005/8/layout/radial3"/>
    <dgm:cxn modelId="{4DEEC9E2-8210-477C-9266-25E3320BCB24}" type="presParOf" srcId="{6C57947C-9C28-4193-BA74-B6DC7FD6F2D4}" destId="{FC4F4107-5EAC-4489-9A49-9B3CA4AD4D95}" srcOrd="1" destOrd="0" presId="urn:microsoft.com/office/officeart/2005/8/layout/radial3"/>
    <dgm:cxn modelId="{6AC3A11C-371E-4FA2-A8EB-F641BA7D0899}" type="presParOf" srcId="{6C57947C-9C28-4193-BA74-B6DC7FD6F2D4}" destId="{615D3D75-BBB9-42DC-93EF-F4E228111FDA}" srcOrd="2" destOrd="0" presId="urn:microsoft.com/office/officeart/2005/8/layout/radial3"/>
    <dgm:cxn modelId="{B800A5F3-993B-4775-B352-0E74C4AA3CC7}" type="presParOf" srcId="{6C57947C-9C28-4193-BA74-B6DC7FD6F2D4}" destId="{8E12D3A3-CA27-4634-AE26-DD597DDAB7C7}" srcOrd="3" destOrd="0" presId="urn:microsoft.com/office/officeart/2005/8/layout/radial3"/>
    <dgm:cxn modelId="{8FC2E18C-408C-467B-AF4A-AB8173FEED2A}" type="presParOf" srcId="{6C57947C-9C28-4193-BA74-B6DC7FD6F2D4}" destId="{B0C94945-4C87-4C7B-86E4-BAF99C9DD090}" srcOrd="4" destOrd="0" presId="urn:microsoft.com/office/officeart/2005/8/layout/radial3"/>
    <dgm:cxn modelId="{D58DE85D-9D65-47C8-BD81-1104D69C7ABB}" type="presParOf" srcId="{6C57947C-9C28-4193-BA74-B6DC7FD6F2D4}" destId="{0F2E0BDC-15AF-4D07-9D98-BD902FEAC9FC}" srcOrd="5" destOrd="0" presId="urn:microsoft.com/office/officeart/2005/8/layout/radial3"/>
    <dgm:cxn modelId="{F6FC2BBC-AD78-456B-BA71-69EAB541813C}" type="presParOf" srcId="{6C57947C-9C28-4193-BA74-B6DC7FD6F2D4}" destId="{0526AE88-D877-496B-89E7-DD08E198DE31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5868E4-32A7-4505-962C-5E392250330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18FA4A03-EED7-47D7-9FF9-3C584D707B52}">
      <dgm:prSet phldrT="[Text]"/>
      <dgm:spPr/>
      <dgm:t>
        <a:bodyPr/>
        <a:lstStyle/>
        <a:p>
          <a:pPr algn="ctr"/>
          <a:r>
            <a:rPr lang="en-US" dirty="0" smtClean="0"/>
            <a:t>IDEAS</a:t>
          </a:r>
        </a:p>
      </dgm:t>
    </dgm:pt>
    <dgm:pt modelId="{221A204B-1885-4C13-8EA6-0CFAEE7549FE}" type="parTrans" cxnId="{9F952929-1134-4BE2-B269-DEA0986FE2F5}">
      <dgm:prSet/>
      <dgm:spPr/>
      <dgm:t>
        <a:bodyPr/>
        <a:lstStyle/>
        <a:p>
          <a:pPr algn="ctr"/>
          <a:endParaRPr lang="el-GR"/>
        </a:p>
      </dgm:t>
    </dgm:pt>
    <dgm:pt modelId="{259C0977-AC1C-4462-81E4-DAB7916877C7}" type="sibTrans" cxnId="{9F952929-1134-4BE2-B269-DEA0986FE2F5}">
      <dgm:prSet/>
      <dgm:spPr/>
      <dgm:t>
        <a:bodyPr/>
        <a:lstStyle/>
        <a:p>
          <a:pPr algn="ctr"/>
          <a:endParaRPr lang="el-GR"/>
        </a:p>
      </dgm:t>
    </dgm:pt>
    <dgm:pt modelId="{1F12EE51-920B-435B-9486-345C97BFB137}">
      <dgm:prSet phldrT="[Text]"/>
      <dgm:spPr/>
      <dgm:t>
        <a:bodyPr/>
        <a:lstStyle/>
        <a:p>
          <a:pPr algn="ctr"/>
          <a:r>
            <a:rPr lang="en-US" dirty="0" smtClean="0"/>
            <a:t>ERANET Scheme</a:t>
          </a:r>
          <a:endParaRPr lang="el-GR" dirty="0"/>
        </a:p>
      </dgm:t>
    </dgm:pt>
    <dgm:pt modelId="{621D4E63-44FA-4B78-8126-B864EF266AA4}" type="parTrans" cxnId="{F3C1EF41-079D-454D-BAC8-DEEF7640A196}">
      <dgm:prSet/>
      <dgm:spPr/>
      <dgm:t>
        <a:bodyPr/>
        <a:lstStyle/>
        <a:p>
          <a:pPr algn="ctr"/>
          <a:endParaRPr lang="el-GR"/>
        </a:p>
      </dgm:t>
    </dgm:pt>
    <dgm:pt modelId="{7FB1752A-5B64-4ABF-ABBD-6028C3228510}" type="sibTrans" cxnId="{F3C1EF41-079D-454D-BAC8-DEEF7640A196}">
      <dgm:prSet/>
      <dgm:spPr/>
      <dgm:t>
        <a:bodyPr/>
        <a:lstStyle/>
        <a:p>
          <a:pPr algn="ctr"/>
          <a:endParaRPr lang="el-GR"/>
        </a:p>
      </dgm:t>
    </dgm:pt>
    <dgm:pt modelId="{DE55D8A8-5D0B-44BE-B940-C7A2451521F7}">
      <dgm:prSet phldrT="[Text]"/>
      <dgm:spPr/>
      <dgm:t>
        <a:bodyPr/>
        <a:lstStyle/>
        <a:p>
          <a:pPr algn="ctr"/>
          <a:r>
            <a:rPr lang="en-US" dirty="0" smtClean="0"/>
            <a:t>Joint Technology Initiatives (JTIs)</a:t>
          </a:r>
          <a:endParaRPr lang="el-GR" dirty="0"/>
        </a:p>
      </dgm:t>
    </dgm:pt>
    <dgm:pt modelId="{A3BB2182-981E-47E8-9684-72772FFA4D06}" type="parTrans" cxnId="{5704FCE8-CC0B-4028-8A42-445C224786B8}">
      <dgm:prSet/>
      <dgm:spPr/>
      <dgm:t>
        <a:bodyPr/>
        <a:lstStyle/>
        <a:p>
          <a:pPr algn="ctr"/>
          <a:endParaRPr lang="el-GR"/>
        </a:p>
      </dgm:t>
    </dgm:pt>
    <dgm:pt modelId="{EC722823-C6A0-42CE-8102-354C2F4C7F55}" type="sibTrans" cxnId="{5704FCE8-CC0B-4028-8A42-445C224786B8}">
      <dgm:prSet/>
      <dgm:spPr/>
      <dgm:t>
        <a:bodyPr/>
        <a:lstStyle/>
        <a:p>
          <a:pPr algn="ctr"/>
          <a:endParaRPr lang="el-GR"/>
        </a:p>
      </dgm:t>
    </dgm:pt>
    <dgm:pt modelId="{DAE8B000-C37F-4C09-84D9-E51475AC97E7}">
      <dgm:prSet phldrT="[Text]"/>
      <dgm:spPr/>
      <dgm:t>
        <a:bodyPr/>
        <a:lstStyle/>
        <a:p>
          <a:pPr algn="ctr"/>
          <a:r>
            <a:rPr lang="en-US" dirty="0" smtClean="0"/>
            <a:t>CAPACITIES</a:t>
          </a:r>
          <a:endParaRPr lang="el-GR" dirty="0"/>
        </a:p>
      </dgm:t>
    </dgm:pt>
    <dgm:pt modelId="{CC8529BD-4200-4025-9AC8-D4648989A241}" type="parTrans" cxnId="{059B459E-3513-41AD-904C-CD9D04F1AC9C}">
      <dgm:prSet/>
      <dgm:spPr/>
      <dgm:t>
        <a:bodyPr/>
        <a:lstStyle/>
        <a:p>
          <a:pPr algn="ctr"/>
          <a:endParaRPr lang="el-GR"/>
        </a:p>
      </dgm:t>
    </dgm:pt>
    <dgm:pt modelId="{19DDA258-3293-4681-9516-C6A92F0A802C}" type="sibTrans" cxnId="{059B459E-3513-41AD-904C-CD9D04F1AC9C}">
      <dgm:prSet/>
      <dgm:spPr/>
      <dgm:t>
        <a:bodyPr/>
        <a:lstStyle/>
        <a:p>
          <a:pPr algn="ctr"/>
          <a:endParaRPr lang="el-GR"/>
        </a:p>
      </dgm:t>
    </dgm:pt>
    <dgm:pt modelId="{1E3ADE52-2C24-4490-8548-A45C40006F8A}">
      <dgm:prSet/>
      <dgm:spPr/>
      <dgm:t>
        <a:bodyPr/>
        <a:lstStyle/>
        <a:p>
          <a:pPr algn="ctr"/>
          <a:r>
            <a:rPr lang="en-US" dirty="0" smtClean="0"/>
            <a:t>ERC GRANTS</a:t>
          </a:r>
        </a:p>
      </dgm:t>
    </dgm:pt>
    <dgm:pt modelId="{546E9532-290A-4958-B9BF-F092B7F3A0E4}" type="parTrans" cxnId="{74785915-0F78-4CB8-97BC-9C917D4C41F6}">
      <dgm:prSet/>
      <dgm:spPr/>
      <dgm:t>
        <a:bodyPr/>
        <a:lstStyle/>
        <a:p>
          <a:pPr algn="ctr"/>
          <a:endParaRPr lang="el-GR"/>
        </a:p>
      </dgm:t>
    </dgm:pt>
    <dgm:pt modelId="{43062599-5514-4840-A618-E27FD29578A2}" type="sibTrans" cxnId="{74785915-0F78-4CB8-97BC-9C917D4C41F6}">
      <dgm:prSet/>
      <dgm:spPr/>
      <dgm:t>
        <a:bodyPr/>
        <a:lstStyle/>
        <a:p>
          <a:pPr algn="ctr"/>
          <a:endParaRPr lang="el-GR"/>
        </a:p>
      </dgm:t>
    </dgm:pt>
    <dgm:pt modelId="{01B78B49-9664-46B6-9315-DD302672379F}">
      <dgm:prSet/>
      <dgm:spPr/>
      <dgm:t>
        <a:bodyPr/>
        <a:lstStyle/>
        <a:p>
          <a:pPr algn="ctr"/>
          <a:r>
            <a:rPr lang="en-US" dirty="0" smtClean="0"/>
            <a:t>PEOPLE</a:t>
          </a:r>
        </a:p>
      </dgm:t>
    </dgm:pt>
    <dgm:pt modelId="{A36CD03C-A188-4B18-BC2E-666AA1008B40}" type="parTrans" cxnId="{F6C0D530-0C7D-402A-88C1-F5D1B7956DEE}">
      <dgm:prSet/>
      <dgm:spPr/>
      <dgm:t>
        <a:bodyPr/>
        <a:lstStyle/>
        <a:p>
          <a:pPr algn="ctr"/>
          <a:endParaRPr lang="el-GR"/>
        </a:p>
      </dgm:t>
    </dgm:pt>
    <dgm:pt modelId="{80AC8821-CC76-4B07-9650-80B0A49F8FB7}" type="sibTrans" cxnId="{F6C0D530-0C7D-402A-88C1-F5D1B7956DEE}">
      <dgm:prSet/>
      <dgm:spPr/>
      <dgm:t>
        <a:bodyPr/>
        <a:lstStyle/>
        <a:p>
          <a:pPr algn="ctr"/>
          <a:endParaRPr lang="el-GR"/>
        </a:p>
      </dgm:t>
    </dgm:pt>
    <dgm:pt modelId="{39E79D77-446E-4C46-BA21-2F91659D0049}">
      <dgm:prSet/>
      <dgm:spPr/>
      <dgm:t>
        <a:bodyPr/>
        <a:lstStyle/>
        <a:p>
          <a:pPr algn="ctr"/>
          <a:r>
            <a:rPr lang="en-US" dirty="0" smtClean="0"/>
            <a:t>IMI</a:t>
          </a:r>
          <a:endParaRPr lang="el-GR" dirty="0"/>
        </a:p>
      </dgm:t>
    </dgm:pt>
    <dgm:pt modelId="{93CB829D-CB9A-4334-87F2-7A958BA59471}" type="parTrans" cxnId="{E1A8C15E-4BF7-4B6D-9B03-8A5E431CC079}">
      <dgm:prSet/>
      <dgm:spPr/>
      <dgm:t>
        <a:bodyPr/>
        <a:lstStyle/>
        <a:p>
          <a:pPr algn="ctr"/>
          <a:endParaRPr lang="el-GR"/>
        </a:p>
      </dgm:t>
    </dgm:pt>
    <dgm:pt modelId="{B421AEDF-6BA3-489C-9D82-CD55B2BF3D9F}" type="sibTrans" cxnId="{E1A8C15E-4BF7-4B6D-9B03-8A5E431CC079}">
      <dgm:prSet/>
      <dgm:spPr/>
      <dgm:t>
        <a:bodyPr/>
        <a:lstStyle/>
        <a:p>
          <a:pPr algn="ctr"/>
          <a:endParaRPr lang="el-GR"/>
        </a:p>
      </dgm:t>
    </dgm:pt>
    <dgm:pt modelId="{F6DA61C9-71A6-40A9-92AA-E0266819DF1D}">
      <dgm:prSet/>
      <dgm:spPr/>
      <dgm:t>
        <a:bodyPr/>
        <a:lstStyle/>
        <a:p>
          <a:pPr algn="ctr"/>
          <a:r>
            <a:rPr lang="en-US" dirty="0" smtClean="0"/>
            <a:t>New</a:t>
          </a:r>
        </a:p>
        <a:p>
          <a:pPr algn="ctr"/>
          <a:r>
            <a:rPr lang="en-US" dirty="0" smtClean="0"/>
            <a:t>HORIZON 2014-2020</a:t>
          </a:r>
          <a:endParaRPr lang="el-GR" dirty="0"/>
        </a:p>
      </dgm:t>
    </dgm:pt>
    <dgm:pt modelId="{9FF5D2FB-B9EB-411F-BDDD-3C74C286FA2A}" type="parTrans" cxnId="{6410BB1A-9098-4427-9CBA-CBB350AA90A5}">
      <dgm:prSet/>
      <dgm:spPr/>
      <dgm:t>
        <a:bodyPr/>
        <a:lstStyle/>
        <a:p>
          <a:pPr algn="ctr"/>
          <a:endParaRPr lang="el-GR"/>
        </a:p>
      </dgm:t>
    </dgm:pt>
    <dgm:pt modelId="{A14DEED9-51A2-4311-8A41-144DF847251E}" type="sibTrans" cxnId="{6410BB1A-9098-4427-9CBA-CBB350AA90A5}">
      <dgm:prSet/>
      <dgm:spPr/>
      <dgm:t>
        <a:bodyPr/>
        <a:lstStyle/>
        <a:p>
          <a:pPr algn="ctr"/>
          <a:endParaRPr lang="el-GR"/>
        </a:p>
      </dgm:t>
    </dgm:pt>
    <dgm:pt modelId="{DA7DDC87-E33A-48C1-84BC-B979ED49E140}">
      <dgm:prSet/>
      <dgm:spPr/>
      <dgm:t>
        <a:bodyPr/>
        <a:lstStyle/>
        <a:p>
          <a:pPr algn="ctr"/>
          <a:r>
            <a:rPr lang="en-US" dirty="0" err="1" smtClean="0"/>
            <a:t>EuroTransBio</a:t>
          </a:r>
          <a:endParaRPr lang="en-US" dirty="0" smtClean="0"/>
        </a:p>
      </dgm:t>
    </dgm:pt>
    <dgm:pt modelId="{49963B0A-B068-4B0C-8810-CDDD0DC5CB29}" type="parTrans" cxnId="{FC9693ED-70CA-427D-BD81-C8A4664C32E2}">
      <dgm:prSet/>
      <dgm:spPr/>
      <dgm:t>
        <a:bodyPr/>
        <a:lstStyle/>
        <a:p>
          <a:pPr algn="ctr"/>
          <a:endParaRPr lang="el-GR"/>
        </a:p>
      </dgm:t>
    </dgm:pt>
    <dgm:pt modelId="{15D1F507-284E-44F6-B11E-F5668EAE7CE9}" type="sibTrans" cxnId="{FC9693ED-70CA-427D-BD81-C8A4664C32E2}">
      <dgm:prSet/>
      <dgm:spPr/>
      <dgm:t>
        <a:bodyPr/>
        <a:lstStyle/>
        <a:p>
          <a:pPr algn="ctr"/>
          <a:endParaRPr lang="el-GR"/>
        </a:p>
      </dgm:t>
    </dgm:pt>
    <dgm:pt modelId="{17076574-EB22-42F3-BF19-55F836567C6A}">
      <dgm:prSet/>
      <dgm:spPr/>
      <dgm:t>
        <a:bodyPr/>
        <a:lstStyle/>
        <a:p>
          <a:pPr algn="ctr"/>
          <a:r>
            <a:rPr lang="en-US" dirty="0" smtClean="0"/>
            <a:t>TRANSCAN</a:t>
          </a:r>
          <a:endParaRPr lang="el-GR" dirty="0"/>
        </a:p>
      </dgm:t>
    </dgm:pt>
    <dgm:pt modelId="{AB7C7C44-5A56-46D9-AA2D-C08CAE54FBB0}" type="sibTrans" cxnId="{F6F65791-62FF-4406-B476-A34979EC7A86}">
      <dgm:prSet/>
      <dgm:spPr/>
      <dgm:t>
        <a:bodyPr/>
        <a:lstStyle/>
        <a:p>
          <a:pPr algn="ctr"/>
          <a:endParaRPr lang="el-GR"/>
        </a:p>
      </dgm:t>
    </dgm:pt>
    <dgm:pt modelId="{6E5645DB-8D2D-4C51-8CE8-41A3B1637884}" type="parTrans" cxnId="{F6F65791-62FF-4406-B476-A34979EC7A86}">
      <dgm:prSet/>
      <dgm:spPr/>
      <dgm:t>
        <a:bodyPr/>
        <a:lstStyle/>
        <a:p>
          <a:pPr algn="ctr"/>
          <a:endParaRPr lang="el-GR"/>
        </a:p>
      </dgm:t>
    </dgm:pt>
    <dgm:pt modelId="{5CE45155-F8D4-46FE-B986-CBFF63A9653F}">
      <dgm:prSet phldrT="[Text]"/>
      <dgm:spPr/>
      <dgm:t>
        <a:bodyPr/>
        <a:lstStyle/>
        <a:p>
          <a:pPr algn="ctr"/>
          <a:r>
            <a:rPr lang="en-US" dirty="0" smtClean="0">
              <a:ln>
                <a:solidFill>
                  <a:schemeClr val="bg1"/>
                </a:solidFill>
              </a:ln>
            </a:rPr>
            <a:t>HEALTH</a:t>
          </a:r>
          <a:endParaRPr lang="el-GR" dirty="0">
            <a:ln>
              <a:solidFill>
                <a:schemeClr val="bg1"/>
              </a:solidFill>
            </a:ln>
          </a:endParaRPr>
        </a:p>
      </dgm:t>
    </dgm:pt>
    <dgm:pt modelId="{5B9D7225-186D-46D7-96E6-69B99CDDE66B}">
      <dgm:prSet phldrT="[Text]"/>
      <dgm:spPr/>
      <dgm:t>
        <a:bodyPr/>
        <a:lstStyle/>
        <a:p>
          <a:pPr algn="ctr"/>
          <a:r>
            <a:rPr lang="en-US" dirty="0" smtClean="0">
              <a:ln>
                <a:solidFill>
                  <a:schemeClr val="bg1"/>
                </a:solidFill>
              </a:ln>
            </a:rPr>
            <a:t>COOPERATION</a:t>
          </a:r>
          <a:endParaRPr lang="el-GR" dirty="0">
            <a:ln>
              <a:solidFill>
                <a:schemeClr val="bg1"/>
              </a:solidFill>
            </a:ln>
          </a:endParaRPr>
        </a:p>
      </dgm:t>
    </dgm:pt>
    <dgm:pt modelId="{DD22F3F7-C79C-4641-A4B7-46164AE772E2}" type="sibTrans" cxnId="{13C44501-53E5-488F-802A-C0C22D4DF503}">
      <dgm:prSet/>
      <dgm:spPr/>
      <dgm:t>
        <a:bodyPr/>
        <a:lstStyle/>
        <a:p>
          <a:pPr algn="ctr"/>
          <a:endParaRPr lang="el-GR"/>
        </a:p>
      </dgm:t>
    </dgm:pt>
    <dgm:pt modelId="{FEE3335E-5473-4BFF-AA9C-436619DB1762}" type="parTrans" cxnId="{13C44501-53E5-488F-802A-C0C22D4DF503}">
      <dgm:prSet/>
      <dgm:spPr/>
      <dgm:t>
        <a:bodyPr/>
        <a:lstStyle/>
        <a:p>
          <a:pPr algn="ctr"/>
          <a:endParaRPr lang="el-GR"/>
        </a:p>
      </dgm:t>
    </dgm:pt>
    <dgm:pt modelId="{EDD20761-2575-434F-9B23-22BEDF6CCB5C}" type="sibTrans" cxnId="{4BDCF4DF-861D-4F58-B840-5219504A0CB0}">
      <dgm:prSet/>
      <dgm:spPr/>
      <dgm:t>
        <a:bodyPr/>
        <a:lstStyle/>
        <a:p>
          <a:pPr algn="ctr"/>
          <a:endParaRPr lang="el-GR"/>
        </a:p>
      </dgm:t>
    </dgm:pt>
    <dgm:pt modelId="{420CEF09-EF6E-4AE1-B8C0-5120162FC470}" type="parTrans" cxnId="{4BDCF4DF-861D-4F58-B840-5219504A0CB0}">
      <dgm:prSet/>
      <dgm:spPr/>
      <dgm:t>
        <a:bodyPr/>
        <a:lstStyle/>
        <a:p>
          <a:pPr algn="ctr"/>
          <a:endParaRPr lang="el-GR"/>
        </a:p>
      </dgm:t>
    </dgm:pt>
    <dgm:pt modelId="{675C8127-875F-49A9-816B-F09F0100B8C7}" type="pres">
      <dgm:prSet presAssocID="{525868E4-32A7-4505-962C-5E39225033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2A65A7C-1AC7-44BC-BB42-DDD904C2ED4D}" type="pres">
      <dgm:prSet presAssocID="{5B9D7225-186D-46D7-96E6-69B99CDDE66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4FD6E6-E01C-4517-871C-FD2D64032734}" type="pres">
      <dgm:prSet presAssocID="{DD22F3F7-C79C-4641-A4B7-46164AE772E2}" presName="sibTrans" presStyleCnt="0"/>
      <dgm:spPr/>
    </dgm:pt>
    <dgm:pt modelId="{4AEB997C-3B86-4432-A20A-0B8B43933152}" type="pres">
      <dgm:prSet presAssocID="{18FA4A03-EED7-47D7-9FF9-3C584D707B5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6CFCD7-BA35-45F4-9A75-E8D4A879F483}" type="pres">
      <dgm:prSet presAssocID="{259C0977-AC1C-4462-81E4-DAB7916877C7}" presName="sibTrans" presStyleCnt="0"/>
      <dgm:spPr/>
    </dgm:pt>
    <dgm:pt modelId="{D1E67753-583F-4AD6-A125-F3421E7212C7}" type="pres">
      <dgm:prSet presAssocID="{01B78B49-9664-46B6-9315-DD302672379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8BEE874-C078-4E6B-BE60-AE5371A7B90E}" type="pres">
      <dgm:prSet presAssocID="{80AC8821-CC76-4B07-9650-80B0A49F8FB7}" presName="sibTrans" presStyleCnt="0"/>
      <dgm:spPr/>
    </dgm:pt>
    <dgm:pt modelId="{FB350016-BA3D-44F2-AE58-47A641E6B528}" type="pres">
      <dgm:prSet presAssocID="{1F12EE51-920B-435B-9486-345C97BFB13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BE4A72-9D70-451F-9C47-7633147B70C1}" type="pres">
      <dgm:prSet presAssocID="{7FB1752A-5B64-4ABF-ABBD-6028C3228510}" presName="sibTrans" presStyleCnt="0"/>
      <dgm:spPr/>
    </dgm:pt>
    <dgm:pt modelId="{E690C1FA-E328-4D42-89A1-C5F5FA6F84F2}" type="pres">
      <dgm:prSet presAssocID="{DE55D8A8-5D0B-44BE-B940-C7A2451521F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B5F51B-558D-4A02-B0FA-7E3FF5E7E69D}" type="pres">
      <dgm:prSet presAssocID="{EC722823-C6A0-42CE-8102-354C2F4C7F55}" presName="sibTrans" presStyleCnt="0"/>
      <dgm:spPr/>
    </dgm:pt>
    <dgm:pt modelId="{E776393A-BF97-4792-BB36-363DA827BC8B}" type="pres">
      <dgm:prSet presAssocID="{DAE8B000-C37F-4C09-84D9-E51475AC97E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41DA76-0770-4A47-B1D9-0CC63396B4F5}" type="pres">
      <dgm:prSet presAssocID="{19DDA258-3293-4681-9516-C6A92F0A802C}" presName="sibTrans" presStyleCnt="0"/>
      <dgm:spPr/>
    </dgm:pt>
    <dgm:pt modelId="{5C0E82E3-D2B3-4784-8D15-1989599DEBBF}" type="pres">
      <dgm:prSet presAssocID="{F6DA61C9-71A6-40A9-92AA-E0266819DF1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4785915-0F78-4CB8-97BC-9C917D4C41F6}" srcId="{18FA4A03-EED7-47D7-9FF9-3C584D707B52}" destId="{1E3ADE52-2C24-4490-8548-A45C40006F8A}" srcOrd="0" destOrd="0" parTransId="{546E9532-290A-4958-B9BF-F092B7F3A0E4}" sibTransId="{43062599-5514-4840-A618-E27FD29578A2}"/>
    <dgm:cxn modelId="{AA5C0FED-31E8-40F3-8DDE-0CAC79F8AF34}" type="presOf" srcId="{F6DA61C9-71A6-40A9-92AA-E0266819DF1D}" destId="{5C0E82E3-D2B3-4784-8D15-1989599DEBBF}" srcOrd="0" destOrd="0" presId="urn:microsoft.com/office/officeart/2005/8/layout/default"/>
    <dgm:cxn modelId="{8AC96D15-C2A7-4985-AADC-A2E48A3C7FFA}" type="presOf" srcId="{1E3ADE52-2C24-4490-8548-A45C40006F8A}" destId="{4AEB997C-3B86-4432-A20A-0B8B43933152}" srcOrd="0" destOrd="1" presId="urn:microsoft.com/office/officeart/2005/8/layout/default"/>
    <dgm:cxn modelId="{19A54D33-4B34-47DC-B702-E26F3976F719}" type="presOf" srcId="{DAE8B000-C37F-4C09-84D9-E51475AC97E7}" destId="{E776393A-BF97-4792-BB36-363DA827BC8B}" srcOrd="0" destOrd="0" presId="urn:microsoft.com/office/officeart/2005/8/layout/default"/>
    <dgm:cxn modelId="{A5B264B2-C000-4130-974C-1D12C19A8824}" type="presOf" srcId="{5CE45155-F8D4-46FE-B986-CBFF63A9653F}" destId="{32A65A7C-1AC7-44BC-BB42-DDD904C2ED4D}" srcOrd="0" destOrd="1" presId="urn:microsoft.com/office/officeart/2005/8/layout/default"/>
    <dgm:cxn modelId="{CA2B21E3-5FB0-4A08-82CF-CB410F89FB28}" type="presOf" srcId="{5B9D7225-186D-46D7-96E6-69B99CDDE66B}" destId="{32A65A7C-1AC7-44BC-BB42-DDD904C2ED4D}" srcOrd="0" destOrd="0" presId="urn:microsoft.com/office/officeart/2005/8/layout/default"/>
    <dgm:cxn modelId="{6410BB1A-9098-4427-9CBA-CBB350AA90A5}" srcId="{525868E4-32A7-4505-962C-5E3922503300}" destId="{F6DA61C9-71A6-40A9-92AA-E0266819DF1D}" srcOrd="6" destOrd="0" parTransId="{9FF5D2FB-B9EB-411F-BDDD-3C74C286FA2A}" sibTransId="{A14DEED9-51A2-4311-8A41-144DF847251E}"/>
    <dgm:cxn modelId="{13C44501-53E5-488F-802A-C0C22D4DF503}" srcId="{525868E4-32A7-4505-962C-5E3922503300}" destId="{5B9D7225-186D-46D7-96E6-69B99CDDE66B}" srcOrd="0" destOrd="0" parTransId="{FEE3335E-5473-4BFF-AA9C-436619DB1762}" sibTransId="{DD22F3F7-C79C-4641-A4B7-46164AE772E2}"/>
    <dgm:cxn modelId="{78DEF4BA-B3B1-4CF6-9748-8EB44212F4D5}" type="presOf" srcId="{01B78B49-9664-46B6-9315-DD302672379F}" destId="{D1E67753-583F-4AD6-A125-F3421E7212C7}" srcOrd="0" destOrd="0" presId="urn:microsoft.com/office/officeart/2005/8/layout/default"/>
    <dgm:cxn modelId="{F6C0D530-0C7D-402A-88C1-F5D1B7956DEE}" srcId="{525868E4-32A7-4505-962C-5E3922503300}" destId="{01B78B49-9664-46B6-9315-DD302672379F}" srcOrd="2" destOrd="0" parTransId="{A36CD03C-A188-4B18-BC2E-666AA1008B40}" sibTransId="{80AC8821-CC76-4B07-9650-80B0A49F8FB7}"/>
    <dgm:cxn modelId="{EA79E395-F3A6-4DBC-A5C9-437F50572A06}" type="presOf" srcId="{DA7DDC87-E33A-48C1-84BC-B979ED49E140}" destId="{FB350016-BA3D-44F2-AE58-47A641E6B528}" srcOrd="0" destOrd="2" presId="urn:microsoft.com/office/officeart/2005/8/layout/default"/>
    <dgm:cxn modelId="{F3C1EF41-079D-454D-BAC8-DEEF7640A196}" srcId="{525868E4-32A7-4505-962C-5E3922503300}" destId="{1F12EE51-920B-435B-9486-345C97BFB137}" srcOrd="3" destOrd="0" parTransId="{621D4E63-44FA-4B78-8126-B864EF266AA4}" sibTransId="{7FB1752A-5B64-4ABF-ABBD-6028C3228510}"/>
    <dgm:cxn modelId="{9F952929-1134-4BE2-B269-DEA0986FE2F5}" srcId="{525868E4-32A7-4505-962C-5E3922503300}" destId="{18FA4A03-EED7-47D7-9FF9-3C584D707B52}" srcOrd="1" destOrd="0" parTransId="{221A204B-1885-4C13-8EA6-0CFAEE7549FE}" sibTransId="{259C0977-AC1C-4462-81E4-DAB7916877C7}"/>
    <dgm:cxn modelId="{79ADBE52-4CB2-48D2-B1C5-52246D0CFB10}" type="presOf" srcId="{1F12EE51-920B-435B-9486-345C97BFB137}" destId="{FB350016-BA3D-44F2-AE58-47A641E6B528}" srcOrd="0" destOrd="0" presId="urn:microsoft.com/office/officeart/2005/8/layout/default"/>
    <dgm:cxn modelId="{2BD3E934-093C-4956-B0DA-005A9C96240D}" type="presOf" srcId="{17076574-EB22-42F3-BF19-55F836567C6A}" destId="{FB350016-BA3D-44F2-AE58-47A641E6B528}" srcOrd="0" destOrd="1" presId="urn:microsoft.com/office/officeart/2005/8/layout/default"/>
    <dgm:cxn modelId="{A9AE31D7-0D3D-4D55-B697-2C91215D3074}" type="presOf" srcId="{DE55D8A8-5D0B-44BE-B940-C7A2451521F7}" destId="{E690C1FA-E328-4D42-89A1-C5F5FA6F84F2}" srcOrd="0" destOrd="0" presId="urn:microsoft.com/office/officeart/2005/8/layout/default"/>
    <dgm:cxn modelId="{0EDB2FE1-B843-453C-A097-EE9E31E8685B}" type="presOf" srcId="{18FA4A03-EED7-47D7-9FF9-3C584D707B52}" destId="{4AEB997C-3B86-4432-A20A-0B8B43933152}" srcOrd="0" destOrd="0" presId="urn:microsoft.com/office/officeart/2005/8/layout/default"/>
    <dgm:cxn modelId="{059B459E-3513-41AD-904C-CD9D04F1AC9C}" srcId="{525868E4-32A7-4505-962C-5E3922503300}" destId="{DAE8B000-C37F-4C09-84D9-E51475AC97E7}" srcOrd="5" destOrd="0" parTransId="{CC8529BD-4200-4025-9AC8-D4648989A241}" sibTransId="{19DDA258-3293-4681-9516-C6A92F0A802C}"/>
    <dgm:cxn modelId="{F6F65791-62FF-4406-B476-A34979EC7A86}" srcId="{1F12EE51-920B-435B-9486-345C97BFB137}" destId="{17076574-EB22-42F3-BF19-55F836567C6A}" srcOrd="0" destOrd="0" parTransId="{6E5645DB-8D2D-4C51-8CE8-41A3B1637884}" sibTransId="{AB7C7C44-5A56-46D9-AA2D-C08CAE54FBB0}"/>
    <dgm:cxn modelId="{4BDCF4DF-861D-4F58-B840-5219504A0CB0}" srcId="{5B9D7225-186D-46D7-96E6-69B99CDDE66B}" destId="{5CE45155-F8D4-46FE-B986-CBFF63A9653F}" srcOrd="0" destOrd="0" parTransId="{420CEF09-EF6E-4AE1-B8C0-5120162FC470}" sibTransId="{EDD20761-2575-434F-9B23-22BEDF6CCB5C}"/>
    <dgm:cxn modelId="{FC9693ED-70CA-427D-BD81-C8A4664C32E2}" srcId="{1F12EE51-920B-435B-9486-345C97BFB137}" destId="{DA7DDC87-E33A-48C1-84BC-B979ED49E140}" srcOrd="1" destOrd="0" parTransId="{49963B0A-B068-4B0C-8810-CDDD0DC5CB29}" sibTransId="{15D1F507-284E-44F6-B11E-F5668EAE7CE9}"/>
    <dgm:cxn modelId="{5704FCE8-CC0B-4028-8A42-445C224786B8}" srcId="{525868E4-32A7-4505-962C-5E3922503300}" destId="{DE55D8A8-5D0B-44BE-B940-C7A2451521F7}" srcOrd="4" destOrd="0" parTransId="{A3BB2182-981E-47E8-9684-72772FFA4D06}" sibTransId="{EC722823-C6A0-42CE-8102-354C2F4C7F55}"/>
    <dgm:cxn modelId="{E1A8C15E-4BF7-4B6D-9B03-8A5E431CC079}" srcId="{DE55D8A8-5D0B-44BE-B940-C7A2451521F7}" destId="{39E79D77-446E-4C46-BA21-2F91659D0049}" srcOrd="0" destOrd="0" parTransId="{93CB829D-CB9A-4334-87F2-7A958BA59471}" sibTransId="{B421AEDF-6BA3-489C-9D82-CD55B2BF3D9F}"/>
    <dgm:cxn modelId="{9B8980F9-D5F0-426E-855A-E9E3DEE229D5}" type="presOf" srcId="{39E79D77-446E-4C46-BA21-2F91659D0049}" destId="{E690C1FA-E328-4D42-89A1-C5F5FA6F84F2}" srcOrd="0" destOrd="1" presId="urn:microsoft.com/office/officeart/2005/8/layout/default"/>
    <dgm:cxn modelId="{8CDEEF41-F074-4CEB-BE5F-2CF3A0DD9E5D}" type="presOf" srcId="{525868E4-32A7-4505-962C-5E3922503300}" destId="{675C8127-875F-49A9-816B-F09F0100B8C7}" srcOrd="0" destOrd="0" presId="urn:microsoft.com/office/officeart/2005/8/layout/default"/>
    <dgm:cxn modelId="{3EB24860-70A7-43F3-972E-E6F0AD85CA44}" type="presParOf" srcId="{675C8127-875F-49A9-816B-F09F0100B8C7}" destId="{32A65A7C-1AC7-44BC-BB42-DDD904C2ED4D}" srcOrd="0" destOrd="0" presId="urn:microsoft.com/office/officeart/2005/8/layout/default"/>
    <dgm:cxn modelId="{7F5FCB9B-62C4-479B-91EC-1F804B1DDB28}" type="presParOf" srcId="{675C8127-875F-49A9-816B-F09F0100B8C7}" destId="{174FD6E6-E01C-4517-871C-FD2D64032734}" srcOrd="1" destOrd="0" presId="urn:microsoft.com/office/officeart/2005/8/layout/default"/>
    <dgm:cxn modelId="{9192406F-0FCA-4E0E-A0EE-97416139B9F8}" type="presParOf" srcId="{675C8127-875F-49A9-816B-F09F0100B8C7}" destId="{4AEB997C-3B86-4432-A20A-0B8B43933152}" srcOrd="2" destOrd="0" presId="urn:microsoft.com/office/officeart/2005/8/layout/default"/>
    <dgm:cxn modelId="{A981987C-56FC-407C-97FB-E48985A793BD}" type="presParOf" srcId="{675C8127-875F-49A9-816B-F09F0100B8C7}" destId="{C66CFCD7-BA35-45F4-9A75-E8D4A879F483}" srcOrd="3" destOrd="0" presId="urn:microsoft.com/office/officeart/2005/8/layout/default"/>
    <dgm:cxn modelId="{066C28EB-6226-4B78-9C31-72E14283625F}" type="presParOf" srcId="{675C8127-875F-49A9-816B-F09F0100B8C7}" destId="{D1E67753-583F-4AD6-A125-F3421E7212C7}" srcOrd="4" destOrd="0" presId="urn:microsoft.com/office/officeart/2005/8/layout/default"/>
    <dgm:cxn modelId="{3F83EA8C-F22A-4C29-AE85-AD192DA30B63}" type="presParOf" srcId="{675C8127-875F-49A9-816B-F09F0100B8C7}" destId="{D8BEE874-C078-4E6B-BE60-AE5371A7B90E}" srcOrd="5" destOrd="0" presId="urn:microsoft.com/office/officeart/2005/8/layout/default"/>
    <dgm:cxn modelId="{93686AF9-4238-495D-AD57-FE9BA26843D0}" type="presParOf" srcId="{675C8127-875F-49A9-816B-F09F0100B8C7}" destId="{FB350016-BA3D-44F2-AE58-47A641E6B528}" srcOrd="6" destOrd="0" presId="urn:microsoft.com/office/officeart/2005/8/layout/default"/>
    <dgm:cxn modelId="{A94F0610-B33B-4859-B0FD-92C8B9CC3C35}" type="presParOf" srcId="{675C8127-875F-49A9-816B-F09F0100B8C7}" destId="{87BE4A72-9D70-451F-9C47-7633147B70C1}" srcOrd="7" destOrd="0" presId="urn:microsoft.com/office/officeart/2005/8/layout/default"/>
    <dgm:cxn modelId="{E985A7E4-8098-42ED-80B6-CC790A48EE83}" type="presParOf" srcId="{675C8127-875F-49A9-816B-F09F0100B8C7}" destId="{E690C1FA-E328-4D42-89A1-C5F5FA6F84F2}" srcOrd="8" destOrd="0" presId="urn:microsoft.com/office/officeart/2005/8/layout/default"/>
    <dgm:cxn modelId="{D535D06F-1385-4441-8717-FDAC1296B53B}" type="presParOf" srcId="{675C8127-875F-49A9-816B-F09F0100B8C7}" destId="{28B5F51B-558D-4A02-B0FA-7E3FF5E7E69D}" srcOrd="9" destOrd="0" presId="urn:microsoft.com/office/officeart/2005/8/layout/default"/>
    <dgm:cxn modelId="{7EC97C74-6D24-4890-AB17-64BBCCD6E6B7}" type="presParOf" srcId="{675C8127-875F-49A9-816B-F09F0100B8C7}" destId="{E776393A-BF97-4792-BB36-363DA827BC8B}" srcOrd="10" destOrd="0" presId="urn:microsoft.com/office/officeart/2005/8/layout/default"/>
    <dgm:cxn modelId="{28D2F7CD-C7E7-4F0B-B6FD-6C5735E18B08}" type="presParOf" srcId="{675C8127-875F-49A9-816B-F09F0100B8C7}" destId="{D141DA76-0770-4A47-B1D9-0CC63396B4F5}" srcOrd="11" destOrd="0" presId="urn:microsoft.com/office/officeart/2005/8/layout/default"/>
    <dgm:cxn modelId="{9A007B87-7867-4D87-A229-E4667DEA7291}" type="presParOf" srcId="{675C8127-875F-49A9-816B-F09F0100B8C7}" destId="{5C0E82E3-D2B3-4784-8D15-1989599DEBB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5868E4-32A7-4505-962C-5E392250330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18FA4A03-EED7-47D7-9FF9-3C584D707B52}">
      <dgm:prSet phldrT="[Text]"/>
      <dgm:spPr/>
      <dgm:t>
        <a:bodyPr/>
        <a:lstStyle/>
        <a:p>
          <a:pPr algn="ctr"/>
          <a:r>
            <a:rPr lang="en-US" dirty="0" smtClean="0"/>
            <a:t>IDEAS</a:t>
          </a:r>
        </a:p>
      </dgm:t>
    </dgm:pt>
    <dgm:pt modelId="{221A204B-1885-4C13-8EA6-0CFAEE7549FE}" type="parTrans" cxnId="{9F952929-1134-4BE2-B269-DEA0986FE2F5}">
      <dgm:prSet/>
      <dgm:spPr/>
      <dgm:t>
        <a:bodyPr/>
        <a:lstStyle/>
        <a:p>
          <a:pPr algn="ctr"/>
          <a:endParaRPr lang="el-GR"/>
        </a:p>
      </dgm:t>
    </dgm:pt>
    <dgm:pt modelId="{259C0977-AC1C-4462-81E4-DAB7916877C7}" type="sibTrans" cxnId="{9F952929-1134-4BE2-B269-DEA0986FE2F5}">
      <dgm:prSet/>
      <dgm:spPr/>
      <dgm:t>
        <a:bodyPr/>
        <a:lstStyle/>
        <a:p>
          <a:pPr algn="ctr"/>
          <a:endParaRPr lang="el-GR"/>
        </a:p>
      </dgm:t>
    </dgm:pt>
    <dgm:pt modelId="{1F12EE51-920B-435B-9486-345C97BFB137}">
      <dgm:prSet phldrT="[Text]"/>
      <dgm:spPr/>
      <dgm:t>
        <a:bodyPr/>
        <a:lstStyle/>
        <a:p>
          <a:pPr algn="ctr"/>
          <a:r>
            <a:rPr lang="en-US" dirty="0" smtClean="0"/>
            <a:t>ERANET Scheme</a:t>
          </a:r>
          <a:endParaRPr lang="el-GR" dirty="0"/>
        </a:p>
      </dgm:t>
    </dgm:pt>
    <dgm:pt modelId="{621D4E63-44FA-4B78-8126-B864EF266AA4}" type="parTrans" cxnId="{F3C1EF41-079D-454D-BAC8-DEEF7640A196}">
      <dgm:prSet/>
      <dgm:spPr/>
      <dgm:t>
        <a:bodyPr/>
        <a:lstStyle/>
        <a:p>
          <a:pPr algn="ctr"/>
          <a:endParaRPr lang="el-GR"/>
        </a:p>
      </dgm:t>
    </dgm:pt>
    <dgm:pt modelId="{7FB1752A-5B64-4ABF-ABBD-6028C3228510}" type="sibTrans" cxnId="{F3C1EF41-079D-454D-BAC8-DEEF7640A196}">
      <dgm:prSet/>
      <dgm:spPr/>
      <dgm:t>
        <a:bodyPr/>
        <a:lstStyle/>
        <a:p>
          <a:pPr algn="ctr"/>
          <a:endParaRPr lang="el-GR"/>
        </a:p>
      </dgm:t>
    </dgm:pt>
    <dgm:pt modelId="{DE55D8A8-5D0B-44BE-B940-C7A2451521F7}">
      <dgm:prSet phldrT="[Text]"/>
      <dgm:spPr/>
      <dgm:t>
        <a:bodyPr/>
        <a:lstStyle/>
        <a:p>
          <a:pPr algn="ctr"/>
          <a:r>
            <a:rPr lang="en-US" dirty="0" smtClean="0"/>
            <a:t>Joint Technology Initiatives (JTIs)</a:t>
          </a:r>
          <a:endParaRPr lang="el-GR" dirty="0"/>
        </a:p>
      </dgm:t>
    </dgm:pt>
    <dgm:pt modelId="{A3BB2182-981E-47E8-9684-72772FFA4D06}" type="parTrans" cxnId="{5704FCE8-CC0B-4028-8A42-445C224786B8}">
      <dgm:prSet/>
      <dgm:spPr/>
      <dgm:t>
        <a:bodyPr/>
        <a:lstStyle/>
        <a:p>
          <a:pPr algn="ctr"/>
          <a:endParaRPr lang="el-GR"/>
        </a:p>
      </dgm:t>
    </dgm:pt>
    <dgm:pt modelId="{EC722823-C6A0-42CE-8102-354C2F4C7F55}" type="sibTrans" cxnId="{5704FCE8-CC0B-4028-8A42-445C224786B8}">
      <dgm:prSet/>
      <dgm:spPr/>
      <dgm:t>
        <a:bodyPr/>
        <a:lstStyle/>
        <a:p>
          <a:pPr algn="ctr"/>
          <a:endParaRPr lang="el-GR"/>
        </a:p>
      </dgm:t>
    </dgm:pt>
    <dgm:pt modelId="{DAE8B000-C37F-4C09-84D9-E51475AC97E7}">
      <dgm:prSet phldrT="[Text]"/>
      <dgm:spPr/>
      <dgm:t>
        <a:bodyPr/>
        <a:lstStyle/>
        <a:p>
          <a:pPr algn="ctr"/>
          <a:r>
            <a:rPr lang="en-US" dirty="0" smtClean="0"/>
            <a:t>CAPACITIES</a:t>
          </a:r>
          <a:endParaRPr lang="el-GR" dirty="0"/>
        </a:p>
      </dgm:t>
    </dgm:pt>
    <dgm:pt modelId="{CC8529BD-4200-4025-9AC8-D4648989A241}" type="parTrans" cxnId="{059B459E-3513-41AD-904C-CD9D04F1AC9C}">
      <dgm:prSet/>
      <dgm:spPr/>
      <dgm:t>
        <a:bodyPr/>
        <a:lstStyle/>
        <a:p>
          <a:pPr algn="ctr"/>
          <a:endParaRPr lang="el-GR"/>
        </a:p>
      </dgm:t>
    </dgm:pt>
    <dgm:pt modelId="{19DDA258-3293-4681-9516-C6A92F0A802C}" type="sibTrans" cxnId="{059B459E-3513-41AD-904C-CD9D04F1AC9C}">
      <dgm:prSet/>
      <dgm:spPr/>
      <dgm:t>
        <a:bodyPr/>
        <a:lstStyle/>
        <a:p>
          <a:pPr algn="ctr"/>
          <a:endParaRPr lang="el-GR"/>
        </a:p>
      </dgm:t>
    </dgm:pt>
    <dgm:pt modelId="{1E3ADE52-2C24-4490-8548-A45C40006F8A}">
      <dgm:prSet/>
      <dgm:spPr/>
      <dgm:t>
        <a:bodyPr/>
        <a:lstStyle/>
        <a:p>
          <a:pPr algn="ctr"/>
          <a:r>
            <a:rPr lang="en-US" dirty="0" smtClean="0"/>
            <a:t>ERC GRANTS</a:t>
          </a:r>
        </a:p>
      </dgm:t>
    </dgm:pt>
    <dgm:pt modelId="{546E9532-290A-4958-B9BF-F092B7F3A0E4}" type="parTrans" cxnId="{74785915-0F78-4CB8-97BC-9C917D4C41F6}">
      <dgm:prSet/>
      <dgm:spPr/>
      <dgm:t>
        <a:bodyPr/>
        <a:lstStyle/>
        <a:p>
          <a:pPr algn="ctr"/>
          <a:endParaRPr lang="el-GR"/>
        </a:p>
      </dgm:t>
    </dgm:pt>
    <dgm:pt modelId="{43062599-5514-4840-A618-E27FD29578A2}" type="sibTrans" cxnId="{74785915-0F78-4CB8-97BC-9C917D4C41F6}">
      <dgm:prSet/>
      <dgm:spPr/>
      <dgm:t>
        <a:bodyPr/>
        <a:lstStyle/>
        <a:p>
          <a:pPr algn="ctr"/>
          <a:endParaRPr lang="el-GR"/>
        </a:p>
      </dgm:t>
    </dgm:pt>
    <dgm:pt modelId="{01B78B49-9664-46B6-9315-DD302672379F}">
      <dgm:prSet/>
      <dgm:spPr/>
      <dgm:t>
        <a:bodyPr/>
        <a:lstStyle/>
        <a:p>
          <a:pPr algn="ctr"/>
          <a:r>
            <a:rPr lang="en-US" dirty="0" smtClean="0"/>
            <a:t>PEOPLE</a:t>
          </a:r>
        </a:p>
      </dgm:t>
    </dgm:pt>
    <dgm:pt modelId="{A36CD03C-A188-4B18-BC2E-666AA1008B40}" type="parTrans" cxnId="{F6C0D530-0C7D-402A-88C1-F5D1B7956DEE}">
      <dgm:prSet/>
      <dgm:spPr/>
      <dgm:t>
        <a:bodyPr/>
        <a:lstStyle/>
        <a:p>
          <a:pPr algn="ctr"/>
          <a:endParaRPr lang="el-GR"/>
        </a:p>
      </dgm:t>
    </dgm:pt>
    <dgm:pt modelId="{80AC8821-CC76-4B07-9650-80B0A49F8FB7}" type="sibTrans" cxnId="{F6C0D530-0C7D-402A-88C1-F5D1B7956DEE}">
      <dgm:prSet/>
      <dgm:spPr/>
      <dgm:t>
        <a:bodyPr/>
        <a:lstStyle/>
        <a:p>
          <a:pPr algn="ctr"/>
          <a:endParaRPr lang="el-GR"/>
        </a:p>
      </dgm:t>
    </dgm:pt>
    <dgm:pt modelId="{39E79D77-446E-4C46-BA21-2F91659D0049}">
      <dgm:prSet/>
      <dgm:spPr/>
      <dgm:t>
        <a:bodyPr/>
        <a:lstStyle/>
        <a:p>
          <a:pPr algn="ctr"/>
          <a:r>
            <a:rPr lang="en-US" dirty="0" smtClean="0"/>
            <a:t>IMI</a:t>
          </a:r>
          <a:endParaRPr lang="el-GR" dirty="0"/>
        </a:p>
      </dgm:t>
    </dgm:pt>
    <dgm:pt modelId="{93CB829D-CB9A-4334-87F2-7A958BA59471}" type="parTrans" cxnId="{E1A8C15E-4BF7-4B6D-9B03-8A5E431CC079}">
      <dgm:prSet/>
      <dgm:spPr/>
      <dgm:t>
        <a:bodyPr/>
        <a:lstStyle/>
        <a:p>
          <a:pPr algn="ctr"/>
          <a:endParaRPr lang="el-GR"/>
        </a:p>
      </dgm:t>
    </dgm:pt>
    <dgm:pt modelId="{B421AEDF-6BA3-489C-9D82-CD55B2BF3D9F}" type="sibTrans" cxnId="{E1A8C15E-4BF7-4B6D-9B03-8A5E431CC079}">
      <dgm:prSet/>
      <dgm:spPr/>
      <dgm:t>
        <a:bodyPr/>
        <a:lstStyle/>
        <a:p>
          <a:pPr algn="ctr"/>
          <a:endParaRPr lang="el-GR"/>
        </a:p>
      </dgm:t>
    </dgm:pt>
    <dgm:pt modelId="{F6DA61C9-71A6-40A9-92AA-E0266819DF1D}">
      <dgm:prSet/>
      <dgm:spPr/>
      <dgm:t>
        <a:bodyPr/>
        <a:lstStyle/>
        <a:p>
          <a:pPr algn="ctr"/>
          <a:r>
            <a:rPr lang="en-US" dirty="0" smtClean="0"/>
            <a:t>New</a:t>
          </a:r>
        </a:p>
        <a:p>
          <a:pPr algn="ctr"/>
          <a:r>
            <a:rPr lang="en-US" dirty="0" smtClean="0"/>
            <a:t>HORIZON 2014-2020</a:t>
          </a:r>
          <a:endParaRPr lang="el-GR" dirty="0"/>
        </a:p>
      </dgm:t>
    </dgm:pt>
    <dgm:pt modelId="{9FF5D2FB-B9EB-411F-BDDD-3C74C286FA2A}" type="parTrans" cxnId="{6410BB1A-9098-4427-9CBA-CBB350AA90A5}">
      <dgm:prSet/>
      <dgm:spPr/>
      <dgm:t>
        <a:bodyPr/>
        <a:lstStyle/>
        <a:p>
          <a:pPr algn="ctr"/>
          <a:endParaRPr lang="el-GR"/>
        </a:p>
      </dgm:t>
    </dgm:pt>
    <dgm:pt modelId="{A14DEED9-51A2-4311-8A41-144DF847251E}" type="sibTrans" cxnId="{6410BB1A-9098-4427-9CBA-CBB350AA90A5}">
      <dgm:prSet/>
      <dgm:spPr/>
      <dgm:t>
        <a:bodyPr/>
        <a:lstStyle/>
        <a:p>
          <a:pPr algn="ctr"/>
          <a:endParaRPr lang="el-GR"/>
        </a:p>
      </dgm:t>
    </dgm:pt>
    <dgm:pt modelId="{DA7DDC87-E33A-48C1-84BC-B979ED49E140}">
      <dgm:prSet/>
      <dgm:spPr/>
      <dgm:t>
        <a:bodyPr/>
        <a:lstStyle/>
        <a:p>
          <a:pPr algn="ctr"/>
          <a:r>
            <a:rPr lang="en-US" dirty="0" err="1" smtClean="0"/>
            <a:t>EuroTransBio</a:t>
          </a:r>
          <a:endParaRPr lang="en-US" dirty="0" smtClean="0"/>
        </a:p>
      </dgm:t>
    </dgm:pt>
    <dgm:pt modelId="{49963B0A-B068-4B0C-8810-CDDD0DC5CB29}" type="parTrans" cxnId="{FC9693ED-70CA-427D-BD81-C8A4664C32E2}">
      <dgm:prSet/>
      <dgm:spPr/>
      <dgm:t>
        <a:bodyPr/>
        <a:lstStyle/>
        <a:p>
          <a:pPr algn="ctr"/>
          <a:endParaRPr lang="el-GR"/>
        </a:p>
      </dgm:t>
    </dgm:pt>
    <dgm:pt modelId="{15D1F507-284E-44F6-B11E-F5668EAE7CE9}" type="sibTrans" cxnId="{FC9693ED-70CA-427D-BD81-C8A4664C32E2}">
      <dgm:prSet/>
      <dgm:spPr/>
      <dgm:t>
        <a:bodyPr/>
        <a:lstStyle/>
        <a:p>
          <a:pPr algn="ctr"/>
          <a:endParaRPr lang="el-GR"/>
        </a:p>
      </dgm:t>
    </dgm:pt>
    <dgm:pt modelId="{17076574-EB22-42F3-BF19-55F836567C6A}">
      <dgm:prSet/>
      <dgm:spPr/>
      <dgm:t>
        <a:bodyPr/>
        <a:lstStyle/>
        <a:p>
          <a:pPr algn="ctr"/>
          <a:r>
            <a:rPr lang="en-US" dirty="0" smtClean="0"/>
            <a:t>TRANSCAN</a:t>
          </a:r>
          <a:endParaRPr lang="el-GR" dirty="0"/>
        </a:p>
      </dgm:t>
    </dgm:pt>
    <dgm:pt modelId="{AB7C7C44-5A56-46D9-AA2D-C08CAE54FBB0}" type="sibTrans" cxnId="{F6F65791-62FF-4406-B476-A34979EC7A86}">
      <dgm:prSet/>
      <dgm:spPr/>
      <dgm:t>
        <a:bodyPr/>
        <a:lstStyle/>
        <a:p>
          <a:pPr algn="ctr"/>
          <a:endParaRPr lang="el-GR"/>
        </a:p>
      </dgm:t>
    </dgm:pt>
    <dgm:pt modelId="{6E5645DB-8D2D-4C51-8CE8-41A3B1637884}" type="parTrans" cxnId="{F6F65791-62FF-4406-B476-A34979EC7A86}">
      <dgm:prSet/>
      <dgm:spPr/>
      <dgm:t>
        <a:bodyPr/>
        <a:lstStyle/>
        <a:p>
          <a:pPr algn="ctr"/>
          <a:endParaRPr lang="el-GR"/>
        </a:p>
      </dgm:t>
    </dgm:pt>
    <dgm:pt modelId="{5CE45155-F8D4-46FE-B986-CBFF63A9653F}">
      <dgm:prSet phldrT="[Text]"/>
      <dgm:spPr/>
      <dgm:t>
        <a:bodyPr/>
        <a:lstStyle/>
        <a:p>
          <a:pPr algn="ctr"/>
          <a:r>
            <a:rPr lang="en-US" dirty="0" smtClean="0">
              <a:ln>
                <a:solidFill>
                  <a:schemeClr val="bg1"/>
                </a:solidFill>
              </a:ln>
            </a:rPr>
            <a:t>HEALTH</a:t>
          </a:r>
          <a:endParaRPr lang="el-GR" dirty="0">
            <a:ln>
              <a:solidFill>
                <a:schemeClr val="bg1"/>
              </a:solidFill>
            </a:ln>
          </a:endParaRPr>
        </a:p>
      </dgm:t>
    </dgm:pt>
    <dgm:pt modelId="{5B9D7225-186D-46D7-96E6-69B99CDDE66B}">
      <dgm:prSet phldrT="[Text]"/>
      <dgm:spPr/>
      <dgm:t>
        <a:bodyPr/>
        <a:lstStyle/>
        <a:p>
          <a:pPr algn="ctr"/>
          <a:r>
            <a:rPr lang="en-US" dirty="0" smtClean="0">
              <a:ln>
                <a:solidFill>
                  <a:schemeClr val="bg1"/>
                </a:solidFill>
              </a:ln>
            </a:rPr>
            <a:t>COOPERATION</a:t>
          </a:r>
          <a:endParaRPr lang="el-GR" dirty="0">
            <a:ln>
              <a:solidFill>
                <a:schemeClr val="bg1"/>
              </a:solidFill>
            </a:ln>
          </a:endParaRPr>
        </a:p>
      </dgm:t>
    </dgm:pt>
    <dgm:pt modelId="{DD22F3F7-C79C-4641-A4B7-46164AE772E2}" type="sibTrans" cxnId="{13C44501-53E5-488F-802A-C0C22D4DF503}">
      <dgm:prSet/>
      <dgm:spPr/>
      <dgm:t>
        <a:bodyPr/>
        <a:lstStyle/>
        <a:p>
          <a:pPr algn="ctr"/>
          <a:endParaRPr lang="el-GR"/>
        </a:p>
      </dgm:t>
    </dgm:pt>
    <dgm:pt modelId="{FEE3335E-5473-4BFF-AA9C-436619DB1762}" type="parTrans" cxnId="{13C44501-53E5-488F-802A-C0C22D4DF503}">
      <dgm:prSet/>
      <dgm:spPr/>
      <dgm:t>
        <a:bodyPr/>
        <a:lstStyle/>
        <a:p>
          <a:pPr algn="ctr"/>
          <a:endParaRPr lang="el-GR"/>
        </a:p>
      </dgm:t>
    </dgm:pt>
    <dgm:pt modelId="{EDD20761-2575-434F-9B23-22BEDF6CCB5C}" type="sibTrans" cxnId="{4BDCF4DF-861D-4F58-B840-5219504A0CB0}">
      <dgm:prSet/>
      <dgm:spPr/>
      <dgm:t>
        <a:bodyPr/>
        <a:lstStyle/>
        <a:p>
          <a:pPr algn="ctr"/>
          <a:endParaRPr lang="el-GR"/>
        </a:p>
      </dgm:t>
    </dgm:pt>
    <dgm:pt modelId="{420CEF09-EF6E-4AE1-B8C0-5120162FC470}" type="parTrans" cxnId="{4BDCF4DF-861D-4F58-B840-5219504A0CB0}">
      <dgm:prSet/>
      <dgm:spPr/>
      <dgm:t>
        <a:bodyPr/>
        <a:lstStyle/>
        <a:p>
          <a:pPr algn="ctr"/>
          <a:endParaRPr lang="el-GR"/>
        </a:p>
      </dgm:t>
    </dgm:pt>
    <dgm:pt modelId="{675C8127-875F-49A9-816B-F09F0100B8C7}" type="pres">
      <dgm:prSet presAssocID="{525868E4-32A7-4505-962C-5E39225033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2A65A7C-1AC7-44BC-BB42-DDD904C2ED4D}" type="pres">
      <dgm:prSet presAssocID="{5B9D7225-186D-46D7-96E6-69B99CDDE66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4FD6E6-E01C-4517-871C-FD2D64032734}" type="pres">
      <dgm:prSet presAssocID="{DD22F3F7-C79C-4641-A4B7-46164AE772E2}" presName="sibTrans" presStyleCnt="0"/>
      <dgm:spPr/>
    </dgm:pt>
    <dgm:pt modelId="{4AEB997C-3B86-4432-A20A-0B8B43933152}" type="pres">
      <dgm:prSet presAssocID="{18FA4A03-EED7-47D7-9FF9-3C584D707B5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6CFCD7-BA35-45F4-9A75-E8D4A879F483}" type="pres">
      <dgm:prSet presAssocID="{259C0977-AC1C-4462-81E4-DAB7916877C7}" presName="sibTrans" presStyleCnt="0"/>
      <dgm:spPr/>
    </dgm:pt>
    <dgm:pt modelId="{D1E67753-583F-4AD6-A125-F3421E7212C7}" type="pres">
      <dgm:prSet presAssocID="{01B78B49-9664-46B6-9315-DD302672379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8BEE874-C078-4E6B-BE60-AE5371A7B90E}" type="pres">
      <dgm:prSet presAssocID="{80AC8821-CC76-4B07-9650-80B0A49F8FB7}" presName="sibTrans" presStyleCnt="0"/>
      <dgm:spPr/>
    </dgm:pt>
    <dgm:pt modelId="{FB350016-BA3D-44F2-AE58-47A641E6B528}" type="pres">
      <dgm:prSet presAssocID="{1F12EE51-920B-435B-9486-345C97BFB13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BE4A72-9D70-451F-9C47-7633147B70C1}" type="pres">
      <dgm:prSet presAssocID="{7FB1752A-5B64-4ABF-ABBD-6028C3228510}" presName="sibTrans" presStyleCnt="0"/>
      <dgm:spPr/>
    </dgm:pt>
    <dgm:pt modelId="{E690C1FA-E328-4D42-89A1-C5F5FA6F84F2}" type="pres">
      <dgm:prSet presAssocID="{DE55D8A8-5D0B-44BE-B940-C7A2451521F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B5F51B-558D-4A02-B0FA-7E3FF5E7E69D}" type="pres">
      <dgm:prSet presAssocID="{EC722823-C6A0-42CE-8102-354C2F4C7F55}" presName="sibTrans" presStyleCnt="0"/>
      <dgm:spPr/>
    </dgm:pt>
    <dgm:pt modelId="{E776393A-BF97-4792-BB36-363DA827BC8B}" type="pres">
      <dgm:prSet presAssocID="{DAE8B000-C37F-4C09-84D9-E51475AC97E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41DA76-0770-4A47-B1D9-0CC63396B4F5}" type="pres">
      <dgm:prSet presAssocID="{19DDA258-3293-4681-9516-C6A92F0A802C}" presName="sibTrans" presStyleCnt="0"/>
      <dgm:spPr/>
    </dgm:pt>
    <dgm:pt modelId="{5C0E82E3-D2B3-4784-8D15-1989599DEBBF}" type="pres">
      <dgm:prSet presAssocID="{F6DA61C9-71A6-40A9-92AA-E0266819DF1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F1BCAC9-8C39-47D9-BC57-10845C9BDC6B}" type="presOf" srcId="{01B78B49-9664-46B6-9315-DD302672379F}" destId="{D1E67753-583F-4AD6-A125-F3421E7212C7}" srcOrd="0" destOrd="0" presId="urn:microsoft.com/office/officeart/2005/8/layout/default"/>
    <dgm:cxn modelId="{74785915-0F78-4CB8-97BC-9C917D4C41F6}" srcId="{18FA4A03-EED7-47D7-9FF9-3C584D707B52}" destId="{1E3ADE52-2C24-4490-8548-A45C40006F8A}" srcOrd="0" destOrd="0" parTransId="{546E9532-290A-4958-B9BF-F092B7F3A0E4}" sibTransId="{43062599-5514-4840-A618-E27FD29578A2}"/>
    <dgm:cxn modelId="{6410BB1A-9098-4427-9CBA-CBB350AA90A5}" srcId="{525868E4-32A7-4505-962C-5E3922503300}" destId="{F6DA61C9-71A6-40A9-92AA-E0266819DF1D}" srcOrd="6" destOrd="0" parTransId="{9FF5D2FB-B9EB-411F-BDDD-3C74C286FA2A}" sibTransId="{A14DEED9-51A2-4311-8A41-144DF847251E}"/>
    <dgm:cxn modelId="{13C44501-53E5-488F-802A-C0C22D4DF503}" srcId="{525868E4-32A7-4505-962C-5E3922503300}" destId="{5B9D7225-186D-46D7-96E6-69B99CDDE66B}" srcOrd="0" destOrd="0" parTransId="{FEE3335E-5473-4BFF-AA9C-436619DB1762}" sibTransId="{DD22F3F7-C79C-4641-A4B7-46164AE772E2}"/>
    <dgm:cxn modelId="{A010C335-CF73-4234-90AC-283A25CC9F70}" type="presOf" srcId="{18FA4A03-EED7-47D7-9FF9-3C584D707B52}" destId="{4AEB997C-3B86-4432-A20A-0B8B43933152}" srcOrd="0" destOrd="0" presId="urn:microsoft.com/office/officeart/2005/8/layout/default"/>
    <dgm:cxn modelId="{F6C0D530-0C7D-402A-88C1-F5D1B7956DEE}" srcId="{525868E4-32A7-4505-962C-5E3922503300}" destId="{01B78B49-9664-46B6-9315-DD302672379F}" srcOrd="2" destOrd="0" parTransId="{A36CD03C-A188-4B18-BC2E-666AA1008B40}" sibTransId="{80AC8821-CC76-4B07-9650-80B0A49F8FB7}"/>
    <dgm:cxn modelId="{F681F0D7-7F28-43E8-BD71-CC816866B571}" type="presOf" srcId="{1E3ADE52-2C24-4490-8548-A45C40006F8A}" destId="{4AEB997C-3B86-4432-A20A-0B8B43933152}" srcOrd="0" destOrd="1" presId="urn:microsoft.com/office/officeart/2005/8/layout/default"/>
    <dgm:cxn modelId="{F3C1EF41-079D-454D-BAC8-DEEF7640A196}" srcId="{525868E4-32A7-4505-962C-5E3922503300}" destId="{1F12EE51-920B-435B-9486-345C97BFB137}" srcOrd="3" destOrd="0" parTransId="{621D4E63-44FA-4B78-8126-B864EF266AA4}" sibTransId="{7FB1752A-5B64-4ABF-ABBD-6028C3228510}"/>
    <dgm:cxn modelId="{9F952929-1134-4BE2-B269-DEA0986FE2F5}" srcId="{525868E4-32A7-4505-962C-5E3922503300}" destId="{18FA4A03-EED7-47D7-9FF9-3C584D707B52}" srcOrd="1" destOrd="0" parTransId="{221A204B-1885-4C13-8EA6-0CFAEE7549FE}" sibTransId="{259C0977-AC1C-4462-81E4-DAB7916877C7}"/>
    <dgm:cxn modelId="{8CA8E8B8-A2E8-4573-B119-434A5AB1165F}" type="presOf" srcId="{DA7DDC87-E33A-48C1-84BC-B979ED49E140}" destId="{FB350016-BA3D-44F2-AE58-47A641E6B528}" srcOrd="0" destOrd="2" presId="urn:microsoft.com/office/officeart/2005/8/layout/default"/>
    <dgm:cxn modelId="{1FC7B6BF-EB6A-4DC8-A6E9-76ACFCE33D52}" type="presOf" srcId="{525868E4-32A7-4505-962C-5E3922503300}" destId="{675C8127-875F-49A9-816B-F09F0100B8C7}" srcOrd="0" destOrd="0" presId="urn:microsoft.com/office/officeart/2005/8/layout/default"/>
    <dgm:cxn modelId="{EBEB0A60-92B9-4318-B08F-6F1D33CDD63C}" type="presOf" srcId="{1F12EE51-920B-435B-9486-345C97BFB137}" destId="{FB350016-BA3D-44F2-AE58-47A641E6B528}" srcOrd="0" destOrd="0" presId="urn:microsoft.com/office/officeart/2005/8/layout/default"/>
    <dgm:cxn modelId="{5E6ED028-FBBB-4096-BA33-8FFD6F7B77F9}" type="presOf" srcId="{5B9D7225-186D-46D7-96E6-69B99CDDE66B}" destId="{32A65A7C-1AC7-44BC-BB42-DDD904C2ED4D}" srcOrd="0" destOrd="0" presId="urn:microsoft.com/office/officeart/2005/8/layout/default"/>
    <dgm:cxn modelId="{059B459E-3513-41AD-904C-CD9D04F1AC9C}" srcId="{525868E4-32A7-4505-962C-5E3922503300}" destId="{DAE8B000-C37F-4C09-84D9-E51475AC97E7}" srcOrd="5" destOrd="0" parTransId="{CC8529BD-4200-4025-9AC8-D4648989A241}" sibTransId="{19DDA258-3293-4681-9516-C6A92F0A802C}"/>
    <dgm:cxn modelId="{6380A4F2-1E9C-41FB-A088-C95B5F763378}" type="presOf" srcId="{F6DA61C9-71A6-40A9-92AA-E0266819DF1D}" destId="{5C0E82E3-D2B3-4784-8D15-1989599DEBBF}" srcOrd="0" destOrd="0" presId="urn:microsoft.com/office/officeart/2005/8/layout/default"/>
    <dgm:cxn modelId="{86C606A6-D46A-4B2A-873D-176B21DB1A5A}" type="presOf" srcId="{DAE8B000-C37F-4C09-84D9-E51475AC97E7}" destId="{E776393A-BF97-4792-BB36-363DA827BC8B}" srcOrd="0" destOrd="0" presId="urn:microsoft.com/office/officeart/2005/8/layout/default"/>
    <dgm:cxn modelId="{76370E81-9858-4E99-87C7-7B4BA0B3C49A}" type="presOf" srcId="{17076574-EB22-42F3-BF19-55F836567C6A}" destId="{FB350016-BA3D-44F2-AE58-47A641E6B528}" srcOrd="0" destOrd="1" presId="urn:microsoft.com/office/officeart/2005/8/layout/default"/>
    <dgm:cxn modelId="{F6F65791-62FF-4406-B476-A34979EC7A86}" srcId="{1F12EE51-920B-435B-9486-345C97BFB137}" destId="{17076574-EB22-42F3-BF19-55F836567C6A}" srcOrd="0" destOrd="0" parTransId="{6E5645DB-8D2D-4C51-8CE8-41A3B1637884}" sibTransId="{AB7C7C44-5A56-46D9-AA2D-C08CAE54FBB0}"/>
    <dgm:cxn modelId="{67B8C920-3BF4-4B88-A859-617FB1F5BCF7}" type="presOf" srcId="{39E79D77-446E-4C46-BA21-2F91659D0049}" destId="{E690C1FA-E328-4D42-89A1-C5F5FA6F84F2}" srcOrd="0" destOrd="1" presId="urn:microsoft.com/office/officeart/2005/8/layout/default"/>
    <dgm:cxn modelId="{4BDCF4DF-861D-4F58-B840-5219504A0CB0}" srcId="{5B9D7225-186D-46D7-96E6-69B99CDDE66B}" destId="{5CE45155-F8D4-46FE-B986-CBFF63A9653F}" srcOrd="0" destOrd="0" parTransId="{420CEF09-EF6E-4AE1-B8C0-5120162FC470}" sibTransId="{EDD20761-2575-434F-9B23-22BEDF6CCB5C}"/>
    <dgm:cxn modelId="{FC9693ED-70CA-427D-BD81-C8A4664C32E2}" srcId="{1F12EE51-920B-435B-9486-345C97BFB137}" destId="{DA7DDC87-E33A-48C1-84BC-B979ED49E140}" srcOrd="1" destOrd="0" parTransId="{49963B0A-B068-4B0C-8810-CDDD0DC5CB29}" sibTransId="{15D1F507-284E-44F6-B11E-F5668EAE7CE9}"/>
    <dgm:cxn modelId="{5704FCE8-CC0B-4028-8A42-445C224786B8}" srcId="{525868E4-32A7-4505-962C-5E3922503300}" destId="{DE55D8A8-5D0B-44BE-B940-C7A2451521F7}" srcOrd="4" destOrd="0" parTransId="{A3BB2182-981E-47E8-9684-72772FFA4D06}" sibTransId="{EC722823-C6A0-42CE-8102-354C2F4C7F55}"/>
    <dgm:cxn modelId="{D59799D3-24F7-4258-90DC-FB857BDB2911}" type="presOf" srcId="{5CE45155-F8D4-46FE-B986-CBFF63A9653F}" destId="{32A65A7C-1AC7-44BC-BB42-DDD904C2ED4D}" srcOrd="0" destOrd="1" presId="urn:microsoft.com/office/officeart/2005/8/layout/default"/>
    <dgm:cxn modelId="{E1A8C15E-4BF7-4B6D-9B03-8A5E431CC079}" srcId="{DE55D8A8-5D0B-44BE-B940-C7A2451521F7}" destId="{39E79D77-446E-4C46-BA21-2F91659D0049}" srcOrd="0" destOrd="0" parTransId="{93CB829D-CB9A-4334-87F2-7A958BA59471}" sibTransId="{B421AEDF-6BA3-489C-9D82-CD55B2BF3D9F}"/>
    <dgm:cxn modelId="{D40C19C8-A0DC-4C16-84F5-F787469E6F9B}" type="presOf" srcId="{DE55D8A8-5D0B-44BE-B940-C7A2451521F7}" destId="{E690C1FA-E328-4D42-89A1-C5F5FA6F84F2}" srcOrd="0" destOrd="0" presId="urn:microsoft.com/office/officeart/2005/8/layout/default"/>
    <dgm:cxn modelId="{AE2441BD-2C23-4AD4-B4C2-4ACC8AF77A69}" type="presParOf" srcId="{675C8127-875F-49A9-816B-F09F0100B8C7}" destId="{32A65A7C-1AC7-44BC-BB42-DDD904C2ED4D}" srcOrd="0" destOrd="0" presId="urn:microsoft.com/office/officeart/2005/8/layout/default"/>
    <dgm:cxn modelId="{46110FE1-84C7-4ED9-9A7A-AA8C6EE0F21D}" type="presParOf" srcId="{675C8127-875F-49A9-816B-F09F0100B8C7}" destId="{174FD6E6-E01C-4517-871C-FD2D64032734}" srcOrd="1" destOrd="0" presId="urn:microsoft.com/office/officeart/2005/8/layout/default"/>
    <dgm:cxn modelId="{8482BFBD-9E82-4FBD-BB28-0EE68D60BB4C}" type="presParOf" srcId="{675C8127-875F-49A9-816B-F09F0100B8C7}" destId="{4AEB997C-3B86-4432-A20A-0B8B43933152}" srcOrd="2" destOrd="0" presId="urn:microsoft.com/office/officeart/2005/8/layout/default"/>
    <dgm:cxn modelId="{EC385DA2-9405-4B86-AFED-159055E7C13E}" type="presParOf" srcId="{675C8127-875F-49A9-816B-F09F0100B8C7}" destId="{C66CFCD7-BA35-45F4-9A75-E8D4A879F483}" srcOrd="3" destOrd="0" presId="urn:microsoft.com/office/officeart/2005/8/layout/default"/>
    <dgm:cxn modelId="{8CDAD319-5927-4AB2-B836-AAF1FB4F6806}" type="presParOf" srcId="{675C8127-875F-49A9-816B-F09F0100B8C7}" destId="{D1E67753-583F-4AD6-A125-F3421E7212C7}" srcOrd="4" destOrd="0" presId="urn:microsoft.com/office/officeart/2005/8/layout/default"/>
    <dgm:cxn modelId="{32AF1E3A-A556-4E28-91DD-ADF38752C348}" type="presParOf" srcId="{675C8127-875F-49A9-816B-F09F0100B8C7}" destId="{D8BEE874-C078-4E6B-BE60-AE5371A7B90E}" srcOrd="5" destOrd="0" presId="urn:microsoft.com/office/officeart/2005/8/layout/default"/>
    <dgm:cxn modelId="{291BC4CC-DFB7-4DF0-9F47-8FBF9E122FD8}" type="presParOf" srcId="{675C8127-875F-49A9-816B-F09F0100B8C7}" destId="{FB350016-BA3D-44F2-AE58-47A641E6B528}" srcOrd="6" destOrd="0" presId="urn:microsoft.com/office/officeart/2005/8/layout/default"/>
    <dgm:cxn modelId="{E8EED8C7-FB9C-4E48-B3C5-987708EAD6B2}" type="presParOf" srcId="{675C8127-875F-49A9-816B-F09F0100B8C7}" destId="{87BE4A72-9D70-451F-9C47-7633147B70C1}" srcOrd="7" destOrd="0" presId="urn:microsoft.com/office/officeart/2005/8/layout/default"/>
    <dgm:cxn modelId="{DD02D306-0842-4F73-BEEE-CC11192E7C66}" type="presParOf" srcId="{675C8127-875F-49A9-816B-F09F0100B8C7}" destId="{E690C1FA-E328-4D42-89A1-C5F5FA6F84F2}" srcOrd="8" destOrd="0" presId="urn:microsoft.com/office/officeart/2005/8/layout/default"/>
    <dgm:cxn modelId="{C1714A27-38D5-40E1-9885-EA09F1A969A2}" type="presParOf" srcId="{675C8127-875F-49A9-816B-F09F0100B8C7}" destId="{28B5F51B-558D-4A02-B0FA-7E3FF5E7E69D}" srcOrd="9" destOrd="0" presId="urn:microsoft.com/office/officeart/2005/8/layout/default"/>
    <dgm:cxn modelId="{7993FE81-D8B5-4131-B3F9-5067F07AB630}" type="presParOf" srcId="{675C8127-875F-49A9-816B-F09F0100B8C7}" destId="{E776393A-BF97-4792-BB36-363DA827BC8B}" srcOrd="10" destOrd="0" presId="urn:microsoft.com/office/officeart/2005/8/layout/default"/>
    <dgm:cxn modelId="{6DF48DEB-D33C-447C-9CD9-F645CC9783CA}" type="presParOf" srcId="{675C8127-875F-49A9-816B-F09F0100B8C7}" destId="{D141DA76-0770-4A47-B1D9-0CC63396B4F5}" srcOrd="11" destOrd="0" presId="urn:microsoft.com/office/officeart/2005/8/layout/default"/>
    <dgm:cxn modelId="{45F3EEEF-1E4D-4235-AC4B-D0B60B282573}" type="presParOf" srcId="{675C8127-875F-49A9-816B-F09F0100B8C7}" destId="{5C0E82E3-D2B3-4784-8D15-1989599DEBB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5868E4-32A7-4505-962C-5E392250330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18FA4A03-EED7-47D7-9FF9-3C584D707B52}">
      <dgm:prSet phldrT="[Text]"/>
      <dgm:spPr/>
      <dgm:t>
        <a:bodyPr/>
        <a:lstStyle/>
        <a:p>
          <a:pPr algn="ctr"/>
          <a:r>
            <a:rPr lang="en-US" dirty="0" smtClean="0"/>
            <a:t>IDEAS</a:t>
          </a:r>
        </a:p>
      </dgm:t>
    </dgm:pt>
    <dgm:pt modelId="{221A204B-1885-4C13-8EA6-0CFAEE7549FE}" type="parTrans" cxnId="{9F952929-1134-4BE2-B269-DEA0986FE2F5}">
      <dgm:prSet/>
      <dgm:spPr/>
      <dgm:t>
        <a:bodyPr/>
        <a:lstStyle/>
        <a:p>
          <a:pPr algn="ctr"/>
          <a:endParaRPr lang="el-GR"/>
        </a:p>
      </dgm:t>
    </dgm:pt>
    <dgm:pt modelId="{259C0977-AC1C-4462-81E4-DAB7916877C7}" type="sibTrans" cxnId="{9F952929-1134-4BE2-B269-DEA0986FE2F5}">
      <dgm:prSet/>
      <dgm:spPr/>
      <dgm:t>
        <a:bodyPr/>
        <a:lstStyle/>
        <a:p>
          <a:pPr algn="ctr"/>
          <a:endParaRPr lang="el-GR"/>
        </a:p>
      </dgm:t>
    </dgm:pt>
    <dgm:pt modelId="{1F12EE51-920B-435B-9486-345C97BFB137}">
      <dgm:prSet phldrT="[Text]"/>
      <dgm:spPr/>
      <dgm:t>
        <a:bodyPr/>
        <a:lstStyle/>
        <a:p>
          <a:pPr algn="ctr"/>
          <a:r>
            <a:rPr lang="en-US" dirty="0" smtClean="0"/>
            <a:t>ERANET Scheme</a:t>
          </a:r>
          <a:endParaRPr lang="el-GR" dirty="0"/>
        </a:p>
      </dgm:t>
    </dgm:pt>
    <dgm:pt modelId="{621D4E63-44FA-4B78-8126-B864EF266AA4}" type="parTrans" cxnId="{F3C1EF41-079D-454D-BAC8-DEEF7640A196}">
      <dgm:prSet/>
      <dgm:spPr/>
      <dgm:t>
        <a:bodyPr/>
        <a:lstStyle/>
        <a:p>
          <a:pPr algn="ctr"/>
          <a:endParaRPr lang="el-GR"/>
        </a:p>
      </dgm:t>
    </dgm:pt>
    <dgm:pt modelId="{7FB1752A-5B64-4ABF-ABBD-6028C3228510}" type="sibTrans" cxnId="{F3C1EF41-079D-454D-BAC8-DEEF7640A196}">
      <dgm:prSet/>
      <dgm:spPr/>
      <dgm:t>
        <a:bodyPr/>
        <a:lstStyle/>
        <a:p>
          <a:pPr algn="ctr"/>
          <a:endParaRPr lang="el-GR"/>
        </a:p>
      </dgm:t>
    </dgm:pt>
    <dgm:pt modelId="{DE55D8A8-5D0B-44BE-B940-C7A2451521F7}">
      <dgm:prSet phldrT="[Text]"/>
      <dgm:spPr/>
      <dgm:t>
        <a:bodyPr/>
        <a:lstStyle/>
        <a:p>
          <a:pPr algn="ctr"/>
          <a:r>
            <a:rPr lang="en-US" dirty="0" smtClean="0"/>
            <a:t>Joint Technology Initiatives (JTIs)</a:t>
          </a:r>
          <a:endParaRPr lang="el-GR" dirty="0"/>
        </a:p>
      </dgm:t>
    </dgm:pt>
    <dgm:pt modelId="{A3BB2182-981E-47E8-9684-72772FFA4D06}" type="parTrans" cxnId="{5704FCE8-CC0B-4028-8A42-445C224786B8}">
      <dgm:prSet/>
      <dgm:spPr/>
      <dgm:t>
        <a:bodyPr/>
        <a:lstStyle/>
        <a:p>
          <a:pPr algn="ctr"/>
          <a:endParaRPr lang="el-GR"/>
        </a:p>
      </dgm:t>
    </dgm:pt>
    <dgm:pt modelId="{EC722823-C6A0-42CE-8102-354C2F4C7F55}" type="sibTrans" cxnId="{5704FCE8-CC0B-4028-8A42-445C224786B8}">
      <dgm:prSet/>
      <dgm:spPr/>
      <dgm:t>
        <a:bodyPr/>
        <a:lstStyle/>
        <a:p>
          <a:pPr algn="ctr"/>
          <a:endParaRPr lang="el-GR"/>
        </a:p>
      </dgm:t>
    </dgm:pt>
    <dgm:pt modelId="{DAE8B000-C37F-4C09-84D9-E51475AC97E7}">
      <dgm:prSet phldrT="[Text]"/>
      <dgm:spPr/>
      <dgm:t>
        <a:bodyPr/>
        <a:lstStyle/>
        <a:p>
          <a:pPr algn="ctr"/>
          <a:r>
            <a:rPr lang="en-US" dirty="0" smtClean="0"/>
            <a:t>CAPACITIES</a:t>
          </a:r>
          <a:endParaRPr lang="el-GR" dirty="0"/>
        </a:p>
      </dgm:t>
    </dgm:pt>
    <dgm:pt modelId="{CC8529BD-4200-4025-9AC8-D4648989A241}" type="parTrans" cxnId="{059B459E-3513-41AD-904C-CD9D04F1AC9C}">
      <dgm:prSet/>
      <dgm:spPr/>
      <dgm:t>
        <a:bodyPr/>
        <a:lstStyle/>
        <a:p>
          <a:pPr algn="ctr"/>
          <a:endParaRPr lang="el-GR"/>
        </a:p>
      </dgm:t>
    </dgm:pt>
    <dgm:pt modelId="{19DDA258-3293-4681-9516-C6A92F0A802C}" type="sibTrans" cxnId="{059B459E-3513-41AD-904C-CD9D04F1AC9C}">
      <dgm:prSet/>
      <dgm:spPr/>
      <dgm:t>
        <a:bodyPr/>
        <a:lstStyle/>
        <a:p>
          <a:pPr algn="ctr"/>
          <a:endParaRPr lang="el-GR"/>
        </a:p>
      </dgm:t>
    </dgm:pt>
    <dgm:pt modelId="{1E3ADE52-2C24-4490-8548-A45C40006F8A}">
      <dgm:prSet/>
      <dgm:spPr/>
      <dgm:t>
        <a:bodyPr/>
        <a:lstStyle/>
        <a:p>
          <a:pPr algn="ctr"/>
          <a:r>
            <a:rPr lang="en-US" dirty="0" smtClean="0"/>
            <a:t>ERC GRANTS</a:t>
          </a:r>
        </a:p>
      </dgm:t>
    </dgm:pt>
    <dgm:pt modelId="{546E9532-290A-4958-B9BF-F092B7F3A0E4}" type="parTrans" cxnId="{74785915-0F78-4CB8-97BC-9C917D4C41F6}">
      <dgm:prSet/>
      <dgm:spPr/>
      <dgm:t>
        <a:bodyPr/>
        <a:lstStyle/>
        <a:p>
          <a:pPr algn="ctr"/>
          <a:endParaRPr lang="el-GR"/>
        </a:p>
      </dgm:t>
    </dgm:pt>
    <dgm:pt modelId="{43062599-5514-4840-A618-E27FD29578A2}" type="sibTrans" cxnId="{74785915-0F78-4CB8-97BC-9C917D4C41F6}">
      <dgm:prSet/>
      <dgm:spPr/>
      <dgm:t>
        <a:bodyPr/>
        <a:lstStyle/>
        <a:p>
          <a:pPr algn="ctr"/>
          <a:endParaRPr lang="el-GR"/>
        </a:p>
      </dgm:t>
    </dgm:pt>
    <dgm:pt modelId="{01B78B49-9664-46B6-9315-DD302672379F}">
      <dgm:prSet/>
      <dgm:spPr/>
      <dgm:t>
        <a:bodyPr/>
        <a:lstStyle/>
        <a:p>
          <a:pPr algn="ctr"/>
          <a:r>
            <a:rPr lang="en-US" dirty="0" smtClean="0"/>
            <a:t>PEOPLE</a:t>
          </a:r>
        </a:p>
      </dgm:t>
    </dgm:pt>
    <dgm:pt modelId="{A36CD03C-A188-4B18-BC2E-666AA1008B40}" type="parTrans" cxnId="{F6C0D530-0C7D-402A-88C1-F5D1B7956DEE}">
      <dgm:prSet/>
      <dgm:spPr/>
      <dgm:t>
        <a:bodyPr/>
        <a:lstStyle/>
        <a:p>
          <a:pPr algn="ctr"/>
          <a:endParaRPr lang="el-GR"/>
        </a:p>
      </dgm:t>
    </dgm:pt>
    <dgm:pt modelId="{80AC8821-CC76-4B07-9650-80B0A49F8FB7}" type="sibTrans" cxnId="{F6C0D530-0C7D-402A-88C1-F5D1B7956DEE}">
      <dgm:prSet/>
      <dgm:spPr/>
      <dgm:t>
        <a:bodyPr/>
        <a:lstStyle/>
        <a:p>
          <a:pPr algn="ctr"/>
          <a:endParaRPr lang="el-GR"/>
        </a:p>
      </dgm:t>
    </dgm:pt>
    <dgm:pt modelId="{39E79D77-446E-4C46-BA21-2F91659D0049}">
      <dgm:prSet/>
      <dgm:spPr/>
      <dgm:t>
        <a:bodyPr/>
        <a:lstStyle/>
        <a:p>
          <a:pPr algn="ctr"/>
          <a:r>
            <a:rPr lang="en-US" dirty="0" smtClean="0"/>
            <a:t>IMI</a:t>
          </a:r>
          <a:endParaRPr lang="el-GR" dirty="0"/>
        </a:p>
      </dgm:t>
    </dgm:pt>
    <dgm:pt modelId="{93CB829D-CB9A-4334-87F2-7A958BA59471}" type="parTrans" cxnId="{E1A8C15E-4BF7-4B6D-9B03-8A5E431CC079}">
      <dgm:prSet/>
      <dgm:spPr/>
      <dgm:t>
        <a:bodyPr/>
        <a:lstStyle/>
        <a:p>
          <a:pPr algn="ctr"/>
          <a:endParaRPr lang="el-GR"/>
        </a:p>
      </dgm:t>
    </dgm:pt>
    <dgm:pt modelId="{B421AEDF-6BA3-489C-9D82-CD55B2BF3D9F}" type="sibTrans" cxnId="{E1A8C15E-4BF7-4B6D-9B03-8A5E431CC079}">
      <dgm:prSet/>
      <dgm:spPr/>
      <dgm:t>
        <a:bodyPr/>
        <a:lstStyle/>
        <a:p>
          <a:pPr algn="ctr"/>
          <a:endParaRPr lang="el-GR"/>
        </a:p>
      </dgm:t>
    </dgm:pt>
    <dgm:pt modelId="{F6DA61C9-71A6-40A9-92AA-E0266819DF1D}">
      <dgm:prSet/>
      <dgm:spPr/>
      <dgm:t>
        <a:bodyPr/>
        <a:lstStyle/>
        <a:p>
          <a:pPr algn="ctr"/>
          <a:r>
            <a:rPr lang="en-US" dirty="0" smtClean="0"/>
            <a:t>New</a:t>
          </a:r>
        </a:p>
        <a:p>
          <a:pPr algn="ctr"/>
          <a:r>
            <a:rPr lang="en-US" dirty="0" smtClean="0"/>
            <a:t>HORIZON 2014-2020</a:t>
          </a:r>
          <a:endParaRPr lang="el-GR" dirty="0"/>
        </a:p>
      </dgm:t>
    </dgm:pt>
    <dgm:pt modelId="{9FF5D2FB-B9EB-411F-BDDD-3C74C286FA2A}" type="parTrans" cxnId="{6410BB1A-9098-4427-9CBA-CBB350AA90A5}">
      <dgm:prSet/>
      <dgm:spPr/>
      <dgm:t>
        <a:bodyPr/>
        <a:lstStyle/>
        <a:p>
          <a:pPr algn="ctr"/>
          <a:endParaRPr lang="el-GR"/>
        </a:p>
      </dgm:t>
    </dgm:pt>
    <dgm:pt modelId="{A14DEED9-51A2-4311-8A41-144DF847251E}" type="sibTrans" cxnId="{6410BB1A-9098-4427-9CBA-CBB350AA90A5}">
      <dgm:prSet/>
      <dgm:spPr/>
      <dgm:t>
        <a:bodyPr/>
        <a:lstStyle/>
        <a:p>
          <a:pPr algn="ctr"/>
          <a:endParaRPr lang="el-GR"/>
        </a:p>
      </dgm:t>
    </dgm:pt>
    <dgm:pt modelId="{DA7DDC87-E33A-48C1-84BC-B979ED49E140}">
      <dgm:prSet/>
      <dgm:spPr/>
      <dgm:t>
        <a:bodyPr/>
        <a:lstStyle/>
        <a:p>
          <a:pPr algn="ctr"/>
          <a:r>
            <a:rPr lang="en-US" dirty="0" err="1" smtClean="0"/>
            <a:t>EuroTransBio</a:t>
          </a:r>
          <a:endParaRPr lang="en-US" dirty="0" smtClean="0"/>
        </a:p>
      </dgm:t>
    </dgm:pt>
    <dgm:pt modelId="{49963B0A-B068-4B0C-8810-CDDD0DC5CB29}" type="parTrans" cxnId="{FC9693ED-70CA-427D-BD81-C8A4664C32E2}">
      <dgm:prSet/>
      <dgm:spPr/>
      <dgm:t>
        <a:bodyPr/>
        <a:lstStyle/>
        <a:p>
          <a:pPr algn="ctr"/>
          <a:endParaRPr lang="el-GR"/>
        </a:p>
      </dgm:t>
    </dgm:pt>
    <dgm:pt modelId="{15D1F507-284E-44F6-B11E-F5668EAE7CE9}" type="sibTrans" cxnId="{FC9693ED-70CA-427D-BD81-C8A4664C32E2}">
      <dgm:prSet/>
      <dgm:spPr/>
      <dgm:t>
        <a:bodyPr/>
        <a:lstStyle/>
        <a:p>
          <a:pPr algn="ctr"/>
          <a:endParaRPr lang="el-GR"/>
        </a:p>
      </dgm:t>
    </dgm:pt>
    <dgm:pt modelId="{17076574-EB22-42F3-BF19-55F836567C6A}">
      <dgm:prSet/>
      <dgm:spPr/>
      <dgm:t>
        <a:bodyPr/>
        <a:lstStyle/>
        <a:p>
          <a:pPr algn="ctr"/>
          <a:r>
            <a:rPr lang="en-US" dirty="0" smtClean="0"/>
            <a:t>TRANSCAN</a:t>
          </a:r>
          <a:endParaRPr lang="el-GR" dirty="0"/>
        </a:p>
      </dgm:t>
    </dgm:pt>
    <dgm:pt modelId="{AB7C7C44-5A56-46D9-AA2D-C08CAE54FBB0}" type="sibTrans" cxnId="{F6F65791-62FF-4406-B476-A34979EC7A86}">
      <dgm:prSet/>
      <dgm:spPr/>
      <dgm:t>
        <a:bodyPr/>
        <a:lstStyle/>
        <a:p>
          <a:pPr algn="ctr"/>
          <a:endParaRPr lang="el-GR"/>
        </a:p>
      </dgm:t>
    </dgm:pt>
    <dgm:pt modelId="{6E5645DB-8D2D-4C51-8CE8-41A3B1637884}" type="parTrans" cxnId="{F6F65791-62FF-4406-B476-A34979EC7A86}">
      <dgm:prSet/>
      <dgm:spPr/>
      <dgm:t>
        <a:bodyPr/>
        <a:lstStyle/>
        <a:p>
          <a:pPr algn="ctr"/>
          <a:endParaRPr lang="el-GR"/>
        </a:p>
      </dgm:t>
    </dgm:pt>
    <dgm:pt modelId="{5CE45155-F8D4-46FE-B986-CBFF63A9653F}">
      <dgm:prSet phldrT="[Text]"/>
      <dgm:spPr/>
      <dgm:t>
        <a:bodyPr/>
        <a:lstStyle/>
        <a:p>
          <a:pPr algn="ctr"/>
          <a:r>
            <a:rPr lang="en-US" dirty="0" smtClean="0">
              <a:ln>
                <a:solidFill>
                  <a:schemeClr val="bg1"/>
                </a:solidFill>
              </a:ln>
            </a:rPr>
            <a:t>HEALTH</a:t>
          </a:r>
          <a:endParaRPr lang="el-GR" dirty="0">
            <a:ln>
              <a:solidFill>
                <a:schemeClr val="bg1"/>
              </a:solidFill>
            </a:ln>
          </a:endParaRPr>
        </a:p>
      </dgm:t>
    </dgm:pt>
    <dgm:pt modelId="{5B9D7225-186D-46D7-96E6-69B99CDDE66B}">
      <dgm:prSet phldrT="[Text]"/>
      <dgm:spPr/>
      <dgm:t>
        <a:bodyPr/>
        <a:lstStyle/>
        <a:p>
          <a:pPr algn="ctr"/>
          <a:r>
            <a:rPr lang="en-US" dirty="0" smtClean="0">
              <a:ln>
                <a:solidFill>
                  <a:schemeClr val="bg1"/>
                </a:solidFill>
              </a:ln>
            </a:rPr>
            <a:t>COOPERATION</a:t>
          </a:r>
          <a:endParaRPr lang="el-GR" dirty="0">
            <a:ln>
              <a:solidFill>
                <a:schemeClr val="bg1"/>
              </a:solidFill>
            </a:ln>
          </a:endParaRPr>
        </a:p>
      </dgm:t>
    </dgm:pt>
    <dgm:pt modelId="{DD22F3F7-C79C-4641-A4B7-46164AE772E2}" type="sibTrans" cxnId="{13C44501-53E5-488F-802A-C0C22D4DF503}">
      <dgm:prSet/>
      <dgm:spPr/>
      <dgm:t>
        <a:bodyPr/>
        <a:lstStyle/>
        <a:p>
          <a:pPr algn="ctr"/>
          <a:endParaRPr lang="el-GR"/>
        </a:p>
      </dgm:t>
    </dgm:pt>
    <dgm:pt modelId="{FEE3335E-5473-4BFF-AA9C-436619DB1762}" type="parTrans" cxnId="{13C44501-53E5-488F-802A-C0C22D4DF503}">
      <dgm:prSet/>
      <dgm:spPr/>
      <dgm:t>
        <a:bodyPr/>
        <a:lstStyle/>
        <a:p>
          <a:pPr algn="ctr"/>
          <a:endParaRPr lang="el-GR"/>
        </a:p>
      </dgm:t>
    </dgm:pt>
    <dgm:pt modelId="{EDD20761-2575-434F-9B23-22BEDF6CCB5C}" type="sibTrans" cxnId="{4BDCF4DF-861D-4F58-B840-5219504A0CB0}">
      <dgm:prSet/>
      <dgm:spPr/>
      <dgm:t>
        <a:bodyPr/>
        <a:lstStyle/>
        <a:p>
          <a:pPr algn="ctr"/>
          <a:endParaRPr lang="el-GR"/>
        </a:p>
      </dgm:t>
    </dgm:pt>
    <dgm:pt modelId="{420CEF09-EF6E-4AE1-B8C0-5120162FC470}" type="parTrans" cxnId="{4BDCF4DF-861D-4F58-B840-5219504A0CB0}">
      <dgm:prSet/>
      <dgm:spPr/>
      <dgm:t>
        <a:bodyPr/>
        <a:lstStyle/>
        <a:p>
          <a:pPr algn="ctr"/>
          <a:endParaRPr lang="el-GR"/>
        </a:p>
      </dgm:t>
    </dgm:pt>
    <dgm:pt modelId="{675C8127-875F-49A9-816B-F09F0100B8C7}" type="pres">
      <dgm:prSet presAssocID="{525868E4-32A7-4505-962C-5E39225033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2A65A7C-1AC7-44BC-BB42-DDD904C2ED4D}" type="pres">
      <dgm:prSet presAssocID="{5B9D7225-186D-46D7-96E6-69B99CDDE66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4FD6E6-E01C-4517-871C-FD2D64032734}" type="pres">
      <dgm:prSet presAssocID="{DD22F3F7-C79C-4641-A4B7-46164AE772E2}" presName="sibTrans" presStyleCnt="0"/>
      <dgm:spPr/>
    </dgm:pt>
    <dgm:pt modelId="{4AEB997C-3B86-4432-A20A-0B8B43933152}" type="pres">
      <dgm:prSet presAssocID="{18FA4A03-EED7-47D7-9FF9-3C584D707B5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6CFCD7-BA35-45F4-9A75-E8D4A879F483}" type="pres">
      <dgm:prSet presAssocID="{259C0977-AC1C-4462-81E4-DAB7916877C7}" presName="sibTrans" presStyleCnt="0"/>
      <dgm:spPr/>
    </dgm:pt>
    <dgm:pt modelId="{D1E67753-583F-4AD6-A125-F3421E7212C7}" type="pres">
      <dgm:prSet presAssocID="{01B78B49-9664-46B6-9315-DD302672379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8BEE874-C078-4E6B-BE60-AE5371A7B90E}" type="pres">
      <dgm:prSet presAssocID="{80AC8821-CC76-4B07-9650-80B0A49F8FB7}" presName="sibTrans" presStyleCnt="0"/>
      <dgm:spPr/>
    </dgm:pt>
    <dgm:pt modelId="{FB350016-BA3D-44F2-AE58-47A641E6B528}" type="pres">
      <dgm:prSet presAssocID="{1F12EE51-920B-435B-9486-345C97BFB13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BE4A72-9D70-451F-9C47-7633147B70C1}" type="pres">
      <dgm:prSet presAssocID="{7FB1752A-5B64-4ABF-ABBD-6028C3228510}" presName="sibTrans" presStyleCnt="0"/>
      <dgm:spPr/>
    </dgm:pt>
    <dgm:pt modelId="{E690C1FA-E328-4D42-89A1-C5F5FA6F84F2}" type="pres">
      <dgm:prSet presAssocID="{DE55D8A8-5D0B-44BE-B940-C7A2451521F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B5F51B-558D-4A02-B0FA-7E3FF5E7E69D}" type="pres">
      <dgm:prSet presAssocID="{EC722823-C6A0-42CE-8102-354C2F4C7F55}" presName="sibTrans" presStyleCnt="0"/>
      <dgm:spPr/>
    </dgm:pt>
    <dgm:pt modelId="{E776393A-BF97-4792-BB36-363DA827BC8B}" type="pres">
      <dgm:prSet presAssocID="{DAE8B000-C37F-4C09-84D9-E51475AC97E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41DA76-0770-4A47-B1D9-0CC63396B4F5}" type="pres">
      <dgm:prSet presAssocID="{19DDA258-3293-4681-9516-C6A92F0A802C}" presName="sibTrans" presStyleCnt="0"/>
      <dgm:spPr/>
    </dgm:pt>
    <dgm:pt modelId="{5C0E82E3-D2B3-4784-8D15-1989599DEBBF}" type="pres">
      <dgm:prSet presAssocID="{F6DA61C9-71A6-40A9-92AA-E0266819DF1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F7FD4BB-D284-43D6-AFAD-6B482B7B92FA}" type="presOf" srcId="{01B78B49-9664-46B6-9315-DD302672379F}" destId="{D1E67753-583F-4AD6-A125-F3421E7212C7}" srcOrd="0" destOrd="0" presId="urn:microsoft.com/office/officeart/2005/8/layout/default"/>
    <dgm:cxn modelId="{6CEA8DC5-D223-460F-B600-8CA7D22D9EDC}" type="presOf" srcId="{5B9D7225-186D-46D7-96E6-69B99CDDE66B}" destId="{32A65A7C-1AC7-44BC-BB42-DDD904C2ED4D}" srcOrd="0" destOrd="0" presId="urn:microsoft.com/office/officeart/2005/8/layout/default"/>
    <dgm:cxn modelId="{4E15A31E-C253-4E9E-9F7D-0BFE4578906C}" type="presOf" srcId="{525868E4-32A7-4505-962C-5E3922503300}" destId="{675C8127-875F-49A9-816B-F09F0100B8C7}" srcOrd="0" destOrd="0" presId="urn:microsoft.com/office/officeart/2005/8/layout/default"/>
    <dgm:cxn modelId="{74785915-0F78-4CB8-97BC-9C917D4C41F6}" srcId="{18FA4A03-EED7-47D7-9FF9-3C584D707B52}" destId="{1E3ADE52-2C24-4490-8548-A45C40006F8A}" srcOrd="0" destOrd="0" parTransId="{546E9532-290A-4958-B9BF-F092B7F3A0E4}" sibTransId="{43062599-5514-4840-A618-E27FD29578A2}"/>
    <dgm:cxn modelId="{010C3B05-2741-44D0-9B33-D5072270A770}" type="presOf" srcId="{DAE8B000-C37F-4C09-84D9-E51475AC97E7}" destId="{E776393A-BF97-4792-BB36-363DA827BC8B}" srcOrd="0" destOrd="0" presId="urn:microsoft.com/office/officeart/2005/8/layout/default"/>
    <dgm:cxn modelId="{88DE025C-AFB6-4ADF-B158-B460731365A1}" type="presOf" srcId="{DA7DDC87-E33A-48C1-84BC-B979ED49E140}" destId="{FB350016-BA3D-44F2-AE58-47A641E6B528}" srcOrd="0" destOrd="2" presId="urn:microsoft.com/office/officeart/2005/8/layout/default"/>
    <dgm:cxn modelId="{6410BB1A-9098-4427-9CBA-CBB350AA90A5}" srcId="{525868E4-32A7-4505-962C-5E3922503300}" destId="{F6DA61C9-71A6-40A9-92AA-E0266819DF1D}" srcOrd="6" destOrd="0" parTransId="{9FF5D2FB-B9EB-411F-BDDD-3C74C286FA2A}" sibTransId="{A14DEED9-51A2-4311-8A41-144DF847251E}"/>
    <dgm:cxn modelId="{13C44501-53E5-488F-802A-C0C22D4DF503}" srcId="{525868E4-32A7-4505-962C-5E3922503300}" destId="{5B9D7225-186D-46D7-96E6-69B99CDDE66B}" srcOrd="0" destOrd="0" parTransId="{FEE3335E-5473-4BFF-AA9C-436619DB1762}" sibTransId="{DD22F3F7-C79C-4641-A4B7-46164AE772E2}"/>
    <dgm:cxn modelId="{B8390987-5242-4BE9-B231-8824CC9B87E4}" type="presOf" srcId="{DE55D8A8-5D0B-44BE-B940-C7A2451521F7}" destId="{E690C1FA-E328-4D42-89A1-C5F5FA6F84F2}" srcOrd="0" destOrd="0" presId="urn:microsoft.com/office/officeart/2005/8/layout/default"/>
    <dgm:cxn modelId="{0C021B82-0C05-4799-AC2C-1E4DEAFE90BD}" type="presOf" srcId="{1E3ADE52-2C24-4490-8548-A45C40006F8A}" destId="{4AEB997C-3B86-4432-A20A-0B8B43933152}" srcOrd="0" destOrd="1" presId="urn:microsoft.com/office/officeart/2005/8/layout/default"/>
    <dgm:cxn modelId="{F6C0D530-0C7D-402A-88C1-F5D1B7956DEE}" srcId="{525868E4-32A7-4505-962C-5E3922503300}" destId="{01B78B49-9664-46B6-9315-DD302672379F}" srcOrd="2" destOrd="0" parTransId="{A36CD03C-A188-4B18-BC2E-666AA1008B40}" sibTransId="{80AC8821-CC76-4B07-9650-80B0A49F8FB7}"/>
    <dgm:cxn modelId="{F3C1EF41-079D-454D-BAC8-DEEF7640A196}" srcId="{525868E4-32A7-4505-962C-5E3922503300}" destId="{1F12EE51-920B-435B-9486-345C97BFB137}" srcOrd="3" destOrd="0" parTransId="{621D4E63-44FA-4B78-8126-B864EF266AA4}" sibTransId="{7FB1752A-5B64-4ABF-ABBD-6028C3228510}"/>
    <dgm:cxn modelId="{9F952929-1134-4BE2-B269-DEA0986FE2F5}" srcId="{525868E4-32A7-4505-962C-5E3922503300}" destId="{18FA4A03-EED7-47D7-9FF9-3C584D707B52}" srcOrd="1" destOrd="0" parTransId="{221A204B-1885-4C13-8EA6-0CFAEE7549FE}" sibTransId="{259C0977-AC1C-4462-81E4-DAB7916877C7}"/>
    <dgm:cxn modelId="{2B774665-3E72-4737-85F0-939B644D937B}" type="presOf" srcId="{39E79D77-446E-4C46-BA21-2F91659D0049}" destId="{E690C1FA-E328-4D42-89A1-C5F5FA6F84F2}" srcOrd="0" destOrd="1" presId="urn:microsoft.com/office/officeart/2005/8/layout/default"/>
    <dgm:cxn modelId="{BA98A6C5-A930-4658-8520-6E7600012EB4}" type="presOf" srcId="{17076574-EB22-42F3-BF19-55F836567C6A}" destId="{FB350016-BA3D-44F2-AE58-47A641E6B528}" srcOrd="0" destOrd="1" presId="urn:microsoft.com/office/officeart/2005/8/layout/default"/>
    <dgm:cxn modelId="{0A1C2B28-D16C-42D5-8E63-02909CC3500F}" type="presOf" srcId="{F6DA61C9-71A6-40A9-92AA-E0266819DF1D}" destId="{5C0E82E3-D2B3-4784-8D15-1989599DEBBF}" srcOrd="0" destOrd="0" presId="urn:microsoft.com/office/officeart/2005/8/layout/default"/>
    <dgm:cxn modelId="{059B459E-3513-41AD-904C-CD9D04F1AC9C}" srcId="{525868E4-32A7-4505-962C-5E3922503300}" destId="{DAE8B000-C37F-4C09-84D9-E51475AC97E7}" srcOrd="5" destOrd="0" parTransId="{CC8529BD-4200-4025-9AC8-D4648989A241}" sibTransId="{19DDA258-3293-4681-9516-C6A92F0A802C}"/>
    <dgm:cxn modelId="{F6F65791-62FF-4406-B476-A34979EC7A86}" srcId="{1F12EE51-920B-435B-9486-345C97BFB137}" destId="{17076574-EB22-42F3-BF19-55F836567C6A}" srcOrd="0" destOrd="0" parTransId="{6E5645DB-8D2D-4C51-8CE8-41A3B1637884}" sibTransId="{AB7C7C44-5A56-46D9-AA2D-C08CAE54FBB0}"/>
    <dgm:cxn modelId="{CD2FF205-2F32-41D9-A0A7-1B6845765F60}" type="presOf" srcId="{1F12EE51-920B-435B-9486-345C97BFB137}" destId="{FB350016-BA3D-44F2-AE58-47A641E6B528}" srcOrd="0" destOrd="0" presId="urn:microsoft.com/office/officeart/2005/8/layout/default"/>
    <dgm:cxn modelId="{4BDCF4DF-861D-4F58-B840-5219504A0CB0}" srcId="{5B9D7225-186D-46D7-96E6-69B99CDDE66B}" destId="{5CE45155-F8D4-46FE-B986-CBFF63A9653F}" srcOrd="0" destOrd="0" parTransId="{420CEF09-EF6E-4AE1-B8C0-5120162FC470}" sibTransId="{EDD20761-2575-434F-9B23-22BEDF6CCB5C}"/>
    <dgm:cxn modelId="{FC9693ED-70CA-427D-BD81-C8A4664C32E2}" srcId="{1F12EE51-920B-435B-9486-345C97BFB137}" destId="{DA7DDC87-E33A-48C1-84BC-B979ED49E140}" srcOrd="1" destOrd="0" parTransId="{49963B0A-B068-4B0C-8810-CDDD0DC5CB29}" sibTransId="{15D1F507-284E-44F6-B11E-F5668EAE7CE9}"/>
    <dgm:cxn modelId="{5704FCE8-CC0B-4028-8A42-445C224786B8}" srcId="{525868E4-32A7-4505-962C-5E3922503300}" destId="{DE55D8A8-5D0B-44BE-B940-C7A2451521F7}" srcOrd="4" destOrd="0" parTransId="{A3BB2182-981E-47E8-9684-72772FFA4D06}" sibTransId="{EC722823-C6A0-42CE-8102-354C2F4C7F55}"/>
    <dgm:cxn modelId="{3AC15E18-EEA7-40E0-BF30-580C9DD9480A}" type="presOf" srcId="{5CE45155-F8D4-46FE-B986-CBFF63A9653F}" destId="{32A65A7C-1AC7-44BC-BB42-DDD904C2ED4D}" srcOrd="0" destOrd="1" presId="urn:microsoft.com/office/officeart/2005/8/layout/default"/>
    <dgm:cxn modelId="{E1A8C15E-4BF7-4B6D-9B03-8A5E431CC079}" srcId="{DE55D8A8-5D0B-44BE-B940-C7A2451521F7}" destId="{39E79D77-446E-4C46-BA21-2F91659D0049}" srcOrd="0" destOrd="0" parTransId="{93CB829D-CB9A-4334-87F2-7A958BA59471}" sibTransId="{B421AEDF-6BA3-489C-9D82-CD55B2BF3D9F}"/>
    <dgm:cxn modelId="{0D80CB83-08ED-43F4-BC1F-96B8B72E2148}" type="presOf" srcId="{18FA4A03-EED7-47D7-9FF9-3C584D707B52}" destId="{4AEB997C-3B86-4432-A20A-0B8B43933152}" srcOrd="0" destOrd="0" presId="urn:microsoft.com/office/officeart/2005/8/layout/default"/>
    <dgm:cxn modelId="{E8C23638-9A83-45C0-A959-97FB74BBDE9B}" type="presParOf" srcId="{675C8127-875F-49A9-816B-F09F0100B8C7}" destId="{32A65A7C-1AC7-44BC-BB42-DDD904C2ED4D}" srcOrd="0" destOrd="0" presId="urn:microsoft.com/office/officeart/2005/8/layout/default"/>
    <dgm:cxn modelId="{4FB6E806-EAC1-4A4A-95FF-DE00A933B200}" type="presParOf" srcId="{675C8127-875F-49A9-816B-F09F0100B8C7}" destId="{174FD6E6-E01C-4517-871C-FD2D64032734}" srcOrd="1" destOrd="0" presId="urn:microsoft.com/office/officeart/2005/8/layout/default"/>
    <dgm:cxn modelId="{2C7FFBA6-8A86-4BB7-B920-490762BD00EF}" type="presParOf" srcId="{675C8127-875F-49A9-816B-F09F0100B8C7}" destId="{4AEB997C-3B86-4432-A20A-0B8B43933152}" srcOrd="2" destOrd="0" presId="urn:microsoft.com/office/officeart/2005/8/layout/default"/>
    <dgm:cxn modelId="{7C06CD0A-1DA8-45EC-84E8-C32A24297E68}" type="presParOf" srcId="{675C8127-875F-49A9-816B-F09F0100B8C7}" destId="{C66CFCD7-BA35-45F4-9A75-E8D4A879F483}" srcOrd="3" destOrd="0" presId="urn:microsoft.com/office/officeart/2005/8/layout/default"/>
    <dgm:cxn modelId="{8BB7A838-AD69-4A6C-8FE0-E9694B9C2EF4}" type="presParOf" srcId="{675C8127-875F-49A9-816B-F09F0100B8C7}" destId="{D1E67753-583F-4AD6-A125-F3421E7212C7}" srcOrd="4" destOrd="0" presId="urn:microsoft.com/office/officeart/2005/8/layout/default"/>
    <dgm:cxn modelId="{BC567A42-9B40-463F-BD50-43ED823412A3}" type="presParOf" srcId="{675C8127-875F-49A9-816B-F09F0100B8C7}" destId="{D8BEE874-C078-4E6B-BE60-AE5371A7B90E}" srcOrd="5" destOrd="0" presId="urn:microsoft.com/office/officeart/2005/8/layout/default"/>
    <dgm:cxn modelId="{CAD450D5-354E-4501-A165-ADA981E85465}" type="presParOf" srcId="{675C8127-875F-49A9-816B-F09F0100B8C7}" destId="{FB350016-BA3D-44F2-AE58-47A641E6B528}" srcOrd="6" destOrd="0" presId="urn:microsoft.com/office/officeart/2005/8/layout/default"/>
    <dgm:cxn modelId="{2315DBBA-49C1-4EF4-80B3-7937FECC48E9}" type="presParOf" srcId="{675C8127-875F-49A9-816B-F09F0100B8C7}" destId="{87BE4A72-9D70-451F-9C47-7633147B70C1}" srcOrd="7" destOrd="0" presId="urn:microsoft.com/office/officeart/2005/8/layout/default"/>
    <dgm:cxn modelId="{65642D66-08F5-44BB-817C-1B5DB9E0A2D0}" type="presParOf" srcId="{675C8127-875F-49A9-816B-F09F0100B8C7}" destId="{E690C1FA-E328-4D42-89A1-C5F5FA6F84F2}" srcOrd="8" destOrd="0" presId="urn:microsoft.com/office/officeart/2005/8/layout/default"/>
    <dgm:cxn modelId="{78D7E270-1476-4A81-BF55-C664DBCF1CAD}" type="presParOf" srcId="{675C8127-875F-49A9-816B-F09F0100B8C7}" destId="{28B5F51B-558D-4A02-B0FA-7E3FF5E7E69D}" srcOrd="9" destOrd="0" presId="urn:microsoft.com/office/officeart/2005/8/layout/default"/>
    <dgm:cxn modelId="{A623B383-1DA5-41AC-A937-B7A055183169}" type="presParOf" srcId="{675C8127-875F-49A9-816B-F09F0100B8C7}" destId="{E776393A-BF97-4792-BB36-363DA827BC8B}" srcOrd="10" destOrd="0" presId="urn:microsoft.com/office/officeart/2005/8/layout/default"/>
    <dgm:cxn modelId="{1B7EF582-25C1-4CE5-BFC3-2EC4F6010EA9}" type="presParOf" srcId="{675C8127-875F-49A9-816B-F09F0100B8C7}" destId="{D141DA76-0770-4A47-B1D9-0CC63396B4F5}" srcOrd="11" destOrd="0" presId="urn:microsoft.com/office/officeart/2005/8/layout/default"/>
    <dgm:cxn modelId="{94A8BBA3-7ED1-4C70-BD7C-2799BF983504}" type="presParOf" srcId="{675C8127-875F-49A9-816B-F09F0100B8C7}" destId="{5C0E82E3-D2B3-4784-8D15-1989599DEBB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5868E4-32A7-4505-962C-5E392250330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18FA4A03-EED7-47D7-9FF9-3C584D707B52}">
      <dgm:prSet phldrT="[Text]"/>
      <dgm:spPr/>
      <dgm:t>
        <a:bodyPr/>
        <a:lstStyle/>
        <a:p>
          <a:pPr algn="ctr"/>
          <a:r>
            <a:rPr lang="en-US" dirty="0" smtClean="0"/>
            <a:t>IDEAS</a:t>
          </a:r>
        </a:p>
      </dgm:t>
    </dgm:pt>
    <dgm:pt modelId="{221A204B-1885-4C13-8EA6-0CFAEE7549FE}" type="parTrans" cxnId="{9F952929-1134-4BE2-B269-DEA0986FE2F5}">
      <dgm:prSet/>
      <dgm:spPr/>
      <dgm:t>
        <a:bodyPr/>
        <a:lstStyle/>
        <a:p>
          <a:pPr algn="ctr"/>
          <a:endParaRPr lang="el-GR"/>
        </a:p>
      </dgm:t>
    </dgm:pt>
    <dgm:pt modelId="{259C0977-AC1C-4462-81E4-DAB7916877C7}" type="sibTrans" cxnId="{9F952929-1134-4BE2-B269-DEA0986FE2F5}">
      <dgm:prSet/>
      <dgm:spPr/>
      <dgm:t>
        <a:bodyPr/>
        <a:lstStyle/>
        <a:p>
          <a:pPr algn="ctr"/>
          <a:endParaRPr lang="el-GR"/>
        </a:p>
      </dgm:t>
    </dgm:pt>
    <dgm:pt modelId="{1F12EE51-920B-435B-9486-345C97BFB137}">
      <dgm:prSet phldrT="[Text]"/>
      <dgm:spPr/>
      <dgm:t>
        <a:bodyPr/>
        <a:lstStyle/>
        <a:p>
          <a:pPr algn="ctr"/>
          <a:r>
            <a:rPr lang="en-US" dirty="0" smtClean="0"/>
            <a:t>ERANET Scheme</a:t>
          </a:r>
          <a:endParaRPr lang="el-GR" dirty="0"/>
        </a:p>
      </dgm:t>
    </dgm:pt>
    <dgm:pt modelId="{621D4E63-44FA-4B78-8126-B864EF266AA4}" type="parTrans" cxnId="{F3C1EF41-079D-454D-BAC8-DEEF7640A196}">
      <dgm:prSet/>
      <dgm:spPr/>
      <dgm:t>
        <a:bodyPr/>
        <a:lstStyle/>
        <a:p>
          <a:pPr algn="ctr"/>
          <a:endParaRPr lang="el-GR"/>
        </a:p>
      </dgm:t>
    </dgm:pt>
    <dgm:pt modelId="{7FB1752A-5B64-4ABF-ABBD-6028C3228510}" type="sibTrans" cxnId="{F3C1EF41-079D-454D-BAC8-DEEF7640A196}">
      <dgm:prSet/>
      <dgm:spPr/>
      <dgm:t>
        <a:bodyPr/>
        <a:lstStyle/>
        <a:p>
          <a:pPr algn="ctr"/>
          <a:endParaRPr lang="el-GR"/>
        </a:p>
      </dgm:t>
    </dgm:pt>
    <dgm:pt modelId="{DE55D8A8-5D0B-44BE-B940-C7A2451521F7}">
      <dgm:prSet phldrT="[Text]"/>
      <dgm:spPr/>
      <dgm:t>
        <a:bodyPr/>
        <a:lstStyle/>
        <a:p>
          <a:pPr algn="ctr"/>
          <a:r>
            <a:rPr lang="en-US" dirty="0" smtClean="0"/>
            <a:t>Joint Technology Initiatives (JTIs)</a:t>
          </a:r>
          <a:endParaRPr lang="el-GR" dirty="0"/>
        </a:p>
      </dgm:t>
    </dgm:pt>
    <dgm:pt modelId="{A3BB2182-981E-47E8-9684-72772FFA4D06}" type="parTrans" cxnId="{5704FCE8-CC0B-4028-8A42-445C224786B8}">
      <dgm:prSet/>
      <dgm:spPr/>
      <dgm:t>
        <a:bodyPr/>
        <a:lstStyle/>
        <a:p>
          <a:pPr algn="ctr"/>
          <a:endParaRPr lang="el-GR"/>
        </a:p>
      </dgm:t>
    </dgm:pt>
    <dgm:pt modelId="{EC722823-C6A0-42CE-8102-354C2F4C7F55}" type="sibTrans" cxnId="{5704FCE8-CC0B-4028-8A42-445C224786B8}">
      <dgm:prSet/>
      <dgm:spPr/>
      <dgm:t>
        <a:bodyPr/>
        <a:lstStyle/>
        <a:p>
          <a:pPr algn="ctr"/>
          <a:endParaRPr lang="el-GR"/>
        </a:p>
      </dgm:t>
    </dgm:pt>
    <dgm:pt modelId="{DAE8B000-C37F-4C09-84D9-E51475AC97E7}">
      <dgm:prSet phldrT="[Text]"/>
      <dgm:spPr/>
      <dgm:t>
        <a:bodyPr/>
        <a:lstStyle/>
        <a:p>
          <a:pPr algn="ctr"/>
          <a:r>
            <a:rPr lang="en-US" dirty="0" smtClean="0"/>
            <a:t>CAPACITIES</a:t>
          </a:r>
          <a:endParaRPr lang="el-GR" dirty="0"/>
        </a:p>
      </dgm:t>
    </dgm:pt>
    <dgm:pt modelId="{CC8529BD-4200-4025-9AC8-D4648989A241}" type="parTrans" cxnId="{059B459E-3513-41AD-904C-CD9D04F1AC9C}">
      <dgm:prSet/>
      <dgm:spPr/>
      <dgm:t>
        <a:bodyPr/>
        <a:lstStyle/>
        <a:p>
          <a:pPr algn="ctr"/>
          <a:endParaRPr lang="el-GR"/>
        </a:p>
      </dgm:t>
    </dgm:pt>
    <dgm:pt modelId="{19DDA258-3293-4681-9516-C6A92F0A802C}" type="sibTrans" cxnId="{059B459E-3513-41AD-904C-CD9D04F1AC9C}">
      <dgm:prSet/>
      <dgm:spPr/>
      <dgm:t>
        <a:bodyPr/>
        <a:lstStyle/>
        <a:p>
          <a:pPr algn="ctr"/>
          <a:endParaRPr lang="el-GR"/>
        </a:p>
      </dgm:t>
    </dgm:pt>
    <dgm:pt modelId="{1E3ADE52-2C24-4490-8548-A45C40006F8A}">
      <dgm:prSet/>
      <dgm:spPr/>
      <dgm:t>
        <a:bodyPr/>
        <a:lstStyle/>
        <a:p>
          <a:pPr algn="ctr"/>
          <a:r>
            <a:rPr lang="en-US" dirty="0" smtClean="0"/>
            <a:t>ERC GRANTS</a:t>
          </a:r>
        </a:p>
      </dgm:t>
    </dgm:pt>
    <dgm:pt modelId="{546E9532-290A-4958-B9BF-F092B7F3A0E4}" type="parTrans" cxnId="{74785915-0F78-4CB8-97BC-9C917D4C41F6}">
      <dgm:prSet/>
      <dgm:spPr/>
      <dgm:t>
        <a:bodyPr/>
        <a:lstStyle/>
        <a:p>
          <a:pPr algn="ctr"/>
          <a:endParaRPr lang="el-GR"/>
        </a:p>
      </dgm:t>
    </dgm:pt>
    <dgm:pt modelId="{43062599-5514-4840-A618-E27FD29578A2}" type="sibTrans" cxnId="{74785915-0F78-4CB8-97BC-9C917D4C41F6}">
      <dgm:prSet/>
      <dgm:spPr/>
      <dgm:t>
        <a:bodyPr/>
        <a:lstStyle/>
        <a:p>
          <a:pPr algn="ctr"/>
          <a:endParaRPr lang="el-GR"/>
        </a:p>
      </dgm:t>
    </dgm:pt>
    <dgm:pt modelId="{01B78B49-9664-46B6-9315-DD302672379F}">
      <dgm:prSet/>
      <dgm:spPr/>
      <dgm:t>
        <a:bodyPr/>
        <a:lstStyle/>
        <a:p>
          <a:pPr algn="ctr"/>
          <a:r>
            <a:rPr lang="en-US" dirty="0" smtClean="0"/>
            <a:t>PEOPLE</a:t>
          </a:r>
        </a:p>
      </dgm:t>
    </dgm:pt>
    <dgm:pt modelId="{A36CD03C-A188-4B18-BC2E-666AA1008B40}" type="parTrans" cxnId="{F6C0D530-0C7D-402A-88C1-F5D1B7956DEE}">
      <dgm:prSet/>
      <dgm:spPr/>
      <dgm:t>
        <a:bodyPr/>
        <a:lstStyle/>
        <a:p>
          <a:pPr algn="ctr"/>
          <a:endParaRPr lang="el-GR"/>
        </a:p>
      </dgm:t>
    </dgm:pt>
    <dgm:pt modelId="{80AC8821-CC76-4B07-9650-80B0A49F8FB7}" type="sibTrans" cxnId="{F6C0D530-0C7D-402A-88C1-F5D1B7956DEE}">
      <dgm:prSet/>
      <dgm:spPr/>
      <dgm:t>
        <a:bodyPr/>
        <a:lstStyle/>
        <a:p>
          <a:pPr algn="ctr"/>
          <a:endParaRPr lang="el-GR"/>
        </a:p>
      </dgm:t>
    </dgm:pt>
    <dgm:pt modelId="{39E79D77-446E-4C46-BA21-2F91659D0049}">
      <dgm:prSet/>
      <dgm:spPr/>
      <dgm:t>
        <a:bodyPr/>
        <a:lstStyle/>
        <a:p>
          <a:pPr algn="ctr"/>
          <a:r>
            <a:rPr lang="en-US" dirty="0" smtClean="0"/>
            <a:t>IMI</a:t>
          </a:r>
          <a:endParaRPr lang="el-GR" dirty="0"/>
        </a:p>
      </dgm:t>
    </dgm:pt>
    <dgm:pt modelId="{93CB829D-CB9A-4334-87F2-7A958BA59471}" type="parTrans" cxnId="{E1A8C15E-4BF7-4B6D-9B03-8A5E431CC079}">
      <dgm:prSet/>
      <dgm:spPr/>
      <dgm:t>
        <a:bodyPr/>
        <a:lstStyle/>
        <a:p>
          <a:pPr algn="ctr"/>
          <a:endParaRPr lang="el-GR"/>
        </a:p>
      </dgm:t>
    </dgm:pt>
    <dgm:pt modelId="{B421AEDF-6BA3-489C-9D82-CD55B2BF3D9F}" type="sibTrans" cxnId="{E1A8C15E-4BF7-4B6D-9B03-8A5E431CC079}">
      <dgm:prSet/>
      <dgm:spPr/>
      <dgm:t>
        <a:bodyPr/>
        <a:lstStyle/>
        <a:p>
          <a:pPr algn="ctr"/>
          <a:endParaRPr lang="el-GR"/>
        </a:p>
      </dgm:t>
    </dgm:pt>
    <dgm:pt modelId="{F6DA61C9-71A6-40A9-92AA-E0266819DF1D}">
      <dgm:prSet/>
      <dgm:spPr/>
      <dgm:t>
        <a:bodyPr/>
        <a:lstStyle/>
        <a:p>
          <a:pPr algn="ctr"/>
          <a:r>
            <a:rPr lang="en-US" dirty="0" smtClean="0"/>
            <a:t>New</a:t>
          </a:r>
        </a:p>
        <a:p>
          <a:pPr algn="ctr"/>
          <a:r>
            <a:rPr lang="en-US" dirty="0" smtClean="0"/>
            <a:t>HORIZON 2014-2020</a:t>
          </a:r>
          <a:endParaRPr lang="el-GR" dirty="0"/>
        </a:p>
      </dgm:t>
    </dgm:pt>
    <dgm:pt modelId="{9FF5D2FB-B9EB-411F-BDDD-3C74C286FA2A}" type="parTrans" cxnId="{6410BB1A-9098-4427-9CBA-CBB350AA90A5}">
      <dgm:prSet/>
      <dgm:spPr/>
      <dgm:t>
        <a:bodyPr/>
        <a:lstStyle/>
        <a:p>
          <a:pPr algn="ctr"/>
          <a:endParaRPr lang="el-GR"/>
        </a:p>
      </dgm:t>
    </dgm:pt>
    <dgm:pt modelId="{A14DEED9-51A2-4311-8A41-144DF847251E}" type="sibTrans" cxnId="{6410BB1A-9098-4427-9CBA-CBB350AA90A5}">
      <dgm:prSet/>
      <dgm:spPr/>
      <dgm:t>
        <a:bodyPr/>
        <a:lstStyle/>
        <a:p>
          <a:pPr algn="ctr"/>
          <a:endParaRPr lang="el-GR"/>
        </a:p>
      </dgm:t>
    </dgm:pt>
    <dgm:pt modelId="{DA7DDC87-E33A-48C1-84BC-B979ED49E140}">
      <dgm:prSet/>
      <dgm:spPr/>
      <dgm:t>
        <a:bodyPr/>
        <a:lstStyle/>
        <a:p>
          <a:pPr algn="ctr"/>
          <a:r>
            <a:rPr lang="en-US" dirty="0" err="1" smtClean="0"/>
            <a:t>EuroTransBio</a:t>
          </a:r>
          <a:endParaRPr lang="en-US" dirty="0" smtClean="0"/>
        </a:p>
      </dgm:t>
    </dgm:pt>
    <dgm:pt modelId="{49963B0A-B068-4B0C-8810-CDDD0DC5CB29}" type="parTrans" cxnId="{FC9693ED-70CA-427D-BD81-C8A4664C32E2}">
      <dgm:prSet/>
      <dgm:spPr/>
      <dgm:t>
        <a:bodyPr/>
        <a:lstStyle/>
        <a:p>
          <a:pPr algn="ctr"/>
          <a:endParaRPr lang="el-GR"/>
        </a:p>
      </dgm:t>
    </dgm:pt>
    <dgm:pt modelId="{15D1F507-284E-44F6-B11E-F5668EAE7CE9}" type="sibTrans" cxnId="{FC9693ED-70CA-427D-BD81-C8A4664C32E2}">
      <dgm:prSet/>
      <dgm:spPr/>
      <dgm:t>
        <a:bodyPr/>
        <a:lstStyle/>
        <a:p>
          <a:pPr algn="ctr"/>
          <a:endParaRPr lang="el-GR"/>
        </a:p>
      </dgm:t>
    </dgm:pt>
    <dgm:pt modelId="{17076574-EB22-42F3-BF19-55F836567C6A}">
      <dgm:prSet/>
      <dgm:spPr/>
      <dgm:t>
        <a:bodyPr/>
        <a:lstStyle/>
        <a:p>
          <a:pPr algn="ctr"/>
          <a:r>
            <a:rPr lang="en-US" dirty="0" smtClean="0"/>
            <a:t>TRANSCAN</a:t>
          </a:r>
          <a:endParaRPr lang="el-GR" dirty="0"/>
        </a:p>
      </dgm:t>
    </dgm:pt>
    <dgm:pt modelId="{AB7C7C44-5A56-46D9-AA2D-C08CAE54FBB0}" type="sibTrans" cxnId="{F6F65791-62FF-4406-B476-A34979EC7A86}">
      <dgm:prSet/>
      <dgm:spPr/>
      <dgm:t>
        <a:bodyPr/>
        <a:lstStyle/>
        <a:p>
          <a:pPr algn="ctr"/>
          <a:endParaRPr lang="el-GR"/>
        </a:p>
      </dgm:t>
    </dgm:pt>
    <dgm:pt modelId="{6E5645DB-8D2D-4C51-8CE8-41A3B1637884}" type="parTrans" cxnId="{F6F65791-62FF-4406-B476-A34979EC7A86}">
      <dgm:prSet/>
      <dgm:spPr/>
      <dgm:t>
        <a:bodyPr/>
        <a:lstStyle/>
        <a:p>
          <a:pPr algn="ctr"/>
          <a:endParaRPr lang="el-GR"/>
        </a:p>
      </dgm:t>
    </dgm:pt>
    <dgm:pt modelId="{5CE45155-F8D4-46FE-B986-CBFF63A9653F}">
      <dgm:prSet phldrT="[Text]"/>
      <dgm:spPr/>
      <dgm:t>
        <a:bodyPr/>
        <a:lstStyle/>
        <a:p>
          <a:pPr algn="ctr"/>
          <a:r>
            <a:rPr lang="en-US" dirty="0" smtClean="0">
              <a:ln>
                <a:solidFill>
                  <a:schemeClr val="bg1"/>
                </a:solidFill>
              </a:ln>
            </a:rPr>
            <a:t>HEALTH</a:t>
          </a:r>
          <a:endParaRPr lang="el-GR" dirty="0">
            <a:ln>
              <a:solidFill>
                <a:schemeClr val="bg1"/>
              </a:solidFill>
            </a:ln>
          </a:endParaRPr>
        </a:p>
      </dgm:t>
    </dgm:pt>
    <dgm:pt modelId="{5B9D7225-186D-46D7-96E6-69B99CDDE66B}">
      <dgm:prSet phldrT="[Text]"/>
      <dgm:spPr/>
      <dgm:t>
        <a:bodyPr/>
        <a:lstStyle/>
        <a:p>
          <a:pPr algn="ctr"/>
          <a:r>
            <a:rPr lang="en-US" dirty="0" smtClean="0">
              <a:ln>
                <a:solidFill>
                  <a:schemeClr val="bg1"/>
                </a:solidFill>
              </a:ln>
            </a:rPr>
            <a:t>COOPERATION</a:t>
          </a:r>
          <a:endParaRPr lang="el-GR" dirty="0">
            <a:ln>
              <a:solidFill>
                <a:schemeClr val="bg1"/>
              </a:solidFill>
            </a:ln>
          </a:endParaRPr>
        </a:p>
      </dgm:t>
    </dgm:pt>
    <dgm:pt modelId="{DD22F3F7-C79C-4641-A4B7-46164AE772E2}" type="sibTrans" cxnId="{13C44501-53E5-488F-802A-C0C22D4DF503}">
      <dgm:prSet/>
      <dgm:spPr/>
      <dgm:t>
        <a:bodyPr/>
        <a:lstStyle/>
        <a:p>
          <a:pPr algn="ctr"/>
          <a:endParaRPr lang="el-GR"/>
        </a:p>
      </dgm:t>
    </dgm:pt>
    <dgm:pt modelId="{FEE3335E-5473-4BFF-AA9C-436619DB1762}" type="parTrans" cxnId="{13C44501-53E5-488F-802A-C0C22D4DF503}">
      <dgm:prSet/>
      <dgm:spPr/>
      <dgm:t>
        <a:bodyPr/>
        <a:lstStyle/>
        <a:p>
          <a:pPr algn="ctr"/>
          <a:endParaRPr lang="el-GR"/>
        </a:p>
      </dgm:t>
    </dgm:pt>
    <dgm:pt modelId="{EDD20761-2575-434F-9B23-22BEDF6CCB5C}" type="sibTrans" cxnId="{4BDCF4DF-861D-4F58-B840-5219504A0CB0}">
      <dgm:prSet/>
      <dgm:spPr/>
      <dgm:t>
        <a:bodyPr/>
        <a:lstStyle/>
        <a:p>
          <a:pPr algn="ctr"/>
          <a:endParaRPr lang="el-GR"/>
        </a:p>
      </dgm:t>
    </dgm:pt>
    <dgm:pt modelId="{420CEF09-EF6E-4AE1-B8C0-5120162FC470}" type="parTrans" cxnId="{4BDCF4DF-861D-4F58-B840-5219504A0CB0}">
      <dgm:prSet/>
      <dgm:spPr/>
      <dgm:t>
        <a:bodyPr/>
        <a:lstStyle/>
        <a:p>
          <a:pPr algn="ctr"/>
          <a:endParaRPr lang="el-GR"/>
        </a:p>
      </dgm:t>
    </dgm:pt>
    <dgm:pt modelId="{675C8127-875F-49A9-816B-F09F0100B8C7}" type="pres">
      <dgm:prSet presAssocID="{525868E4-32A7-4505-962C-5E39225033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2A65A7C-1AC7-44BC-BB42-DDD904C2ED4D}" type="pres">
      <dgm:prSet presAssocID="{5B9D7225-186D-46D7-96E6-69B99CDDE66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4FD6E6-E01C-4517-871C-FD2D64032734}" type="pres">
      <dgm:prSet presAssocID="{DD22F3F7-C79C-4641-A4B7-46164AE772E2}" presName="sibTrans" presStyleCnt="0"/>
      <dgm:spPr/>
    </dgm:pt>
    <dgm:pt modelId="{4AEB997C-3B86-4432-A20A-0B8B43933152}" type="pres">
      <dgm:prSet presAssocID="{18FA4A03-EED7-47D7-9FF9-3C584D707B5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6CFCD7-BA35-45F4-9A75-E8D4A879F483}" type="pres">
      <dgm:prSet presAssocID="{259C0977-AC1C-4462-81E4-DAB7916877C7}" presName="sibTrans" presStyleCnt="0"/>
      <dgm:spPr/>
    </dgm:pt>
    <dgm:pt modelId="{D1E67753-583F-4AD6-A125-F3421E7212C7}" type="pres">
      <dgm:prSet presAssocID="{01B78B49-9664-46B6-9315-DD302672379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8BEE874-C078-4E6B-BE60-AE5371A7B90E}" type="pres">
      <dgm:prSet presAssocID="{80AC8821-CC76-4B07-9650-80B0A49F8FB7}" presName="sibTrans" presStyleCnt="0"/>
      <dgm:spPr/>
    </dgm:pt>
    <dgm:pt modelId="{FB350016-BA3D-44F2-AE58-47A641E6B528}" type="pres">
      <dgm:prSet presAssocID="{1F12EE51-920B-435B-9486-345C97BFB13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BE4A72-9D70-451F-9C47-7633147B70C1}" type="pres">
      <dgm:prSet presAssocID="{7FB1752A-5B64-4ABF-ABBD-6028C3228510}" presName="sibTrans" presStyleCnt="0"/>
      <dgm:spPr/>
    </dgm:pt>
    <dgm:pt modelId="{E690C1FA-E328-4D42-89A1-C5F5FA6F84F2}" type="pres">
      <dgm:prSet presAssocID="{DE55D8A8-5D0B-44BE-B940-C7A2451521F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B5F51B-558D-4A02-B0FA-7E3FF5E7E69D}" type="pres">
      <dgm:prSet presAssocID="{EC722823-C6A0-42CE-8102-354C2F4C7F55}" presName="sibTrans" presStyleCnt="0"/>
      <dgm:spPr/>
    </dgm:pt>
    <dgm:pt modelId="{E776393A-BF97-4792-BB36-363DA827BC8B}" type="pres">
      <dgm:prSet presAssocID="{DAE8B000-C37F-4C09-84D9-E51475AC97E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41DA76-0770-4A47-B1D9-0CC63396B4F5}" type="pres">
      <dgm:prSet presAssocID="{19DDA258-3293-4681-9516-C6A92F0A802C}" presName="sibTrans" presStyleCnt="0"/>
      <dgm:spPr/>
    </dgm:pt>
    <dgm:pt modelId="{5C0E82E3-D2B3-4784-8D15-1989599DEBBF}" type="pres">
      <dgm:prSet presAssocID="{F6DA61C9-71A6-40A9-92AA-E0266819DF1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4785915-0F78-4CB8-97BC-9C917D4C41F6}" srcId="{18FA4A03-EED7-47D7-9FF9-3C584D707B52}" destId="{1E3ADE52-2C24-4490-8548-A45C40006F8A}" srcOrd="0" destOrd="0" parTransId="{546E9532-290A-4958-B9BF-F092B7F3A0E4}" sibTransId="{43062599-5514-4840-A618-E27FD29578A2}"/>
    <dgm:cxn modelId="{6410BB1A-9098-4427-9CBA-CBB350AA90A5}" srcId="{525868E4-32A7-4505-962C-5E3922503300}" destId="{F6DA61C9-71A6-40A9-92AA-E0266819DF1D}" srcOrd="6" destOrd="0" parTransId="{9FF5D2FB-B9EB-411F-BDDD-3C74C286FA2A}" sibTransId="{A14DEED9-51A2-4311-8A41-144DF847251E}"/>
    <dgm:cxn modelId="{B0DBAFED-BF06-43D4-AA45-951F8765F174}" type="presOf" srcId="{DA7DDC87-E33A-48C1-84BC-B979ED49E140}" destId="{FB350016-BA3D-44F2-AE58-47A641E6B528}" srcOrd="0" destOrd="2" presId="urn:microsoft.com/office/officeart/2005/8/layout/default"/>
    <dgm:cxn modelId="{13C44501-53E5-488F-802A-C0C22D4DF503}" srcId="{525868E4-32A7-4505-962C-5E3922503300}" destId="{5B9D7225-186D-46D7-96E6-69B99CDDE66B}" srcOrd="0" destOrd="0" parTransId="{FEE3335E-5473-4BFF-AA9C-436619DB1762}" sibTransId="{DD22F3F7-C79C-4641-A4B7-46164AE772E2}"/>
    <dgm:cxn modelId="{74C03E45-69D7-42AB-83A8-3BF9246D3E5D}" type="presOf" srcId="{18FA4A03-EED7-47D7-9FF9-3C584D707B52}" destId="{4AEB997C-3B86-4432-A20A-0B8B43933152}" srcOrd="0" destOrd="0" presId="urn:microsoft.com/office/officeart/2005/8/layout/default"/>
    <dgm:cxn modelId="{A01DD3ED-8267-46E6-87ED-EF5E58466FFE}" type="presOf" srcId="{DAE8B000-C37F-4C09-84D9-E51475AC97E7}" destId="{E776393A-BF97-4792-BB36-363DA827BC8B}" srcOrd="0" destOrd="0" presId="urn:microsoft.com/office/officeart/2005/8/layout/default"/>
    <dgm:cxn modelId="{F6C0D530-0C7D-402A-88C1-F5D1B7956DEE}" srcId="{525868E4-32A7-4505-962C-5E3922503300}" destId="{01B78B49-9664-46B6-9315-DD302672379F}" srcOrd="2" destOrd="0" parTransId="{A36CD03C-A188-4B18-BC2E-666AA1008B40}" sibTransId="{80AC8821-CC76-4B07-9650-80B0A49F8FB7}"/>
    <dgm:cxn modelId="{F3C1EF41-079D-454D-BAC8-DEEF7640A196}" srcId="{525868E4-32A7-4505-962C-5E3922503300}" destId="{1F12EE51-920B-435B-9486-345C97BFB137}" srcOrd="3" destOrd="0" parTransId="{621D4E63-44FA-4B78-8126-B864EF266AA4}" sibTransId="{7FB1752A-5B64-4ABF-ABBD-6028C3228510}"/>
    <dgm:cxn modelId="{9F952929-1134-4BE2-B269-DEA0986FE2F5}" srcId="{525868E4-32A7-4505-962C-5E3922503300}" destId="{18FA4A03-EED7-47D7-9FF9-3C584D707B52}" srcOrd="1" destOrd="0" parTransId="{221A204B-1885-4C13-8EA6-0CFAEE7549FE}" sibTransId="{259C0977-AC1C-4462-81E4-DAB7916877C7}"/>
    <dgm:cxn modelId="{181BF2FF-A16A-4F8C-AD86-19197A9248F0}" type="presOf" srcId="{1E3ADE52-2C24-4490-8548-A45C40006F8A}" destId="{4AEB997C-3B86-4432-A20A-0B8B43933152}" srcOrd="0" destOrd="1" presId="urn:microsoft.com/office/officeart/2005/8/layout/default"/>
    <dgm:cxn modelId="{06CA0D10-8055-48D6-A0FC-4ED722A92D50}" type="presOf" srcId="{5CE45155-F8D4-46FE-B986-CBFF63A9653F}" destId="{32A65A7C-1AC7-44BC-BB42-DDD904C2ED4D}" srcOrd="0" destOrd="1" presId="urn:microsoft.com/office/officeart/2005/8/layout/default"/>
    <dgm:cxn modelId="{059B459E-3513-41AD-904C-CD9D04F1AC9C}" srcId="{525868E4-32A7-4505-962C-5E3922503300}" destId="{DAE8B000-C37F-4C09-84D9-E51475AC97E7}" srcOrd="5" destOrd="0" parTransId="{CC8529BD-4200-4025-9AC8-D4648989A241}" sibTransId="{19DDA258-3293-4681-9516-C6A92F0A802C}"/>
    <dgm:cxn modelId="{A57D1FC9-0488-432D-9DB0-869903C42322}" type="presOf" srcId="{F6DA61C9-71A6-40A9-92AA-E0266819DF1D}" destId="{5C0E82E3-D2B3-4784-8D15-1989599DEBBF}" srcOrd="0" destOrd="0" presId="urn:microsoft.com/office/officeart/2005/8/layout/default"/>
    <dgm:cxn modelId="{F6F65791-62FF-4406-B476-A34979EC7A86}" srcId="{1F12EE51-920B-435B-9486-345C97BFB137}" destId="{17076574-EB22-42F3-BF19-55F836567C6A}" srcOrd="0" destOrd="0" parTransId="{6E5645DB-8D2D-4C51-8CE8-41A3B1637884}" sibTransId="{AB7C7C44-5A56-46D9-AA2D-C08CAE54FBB0}"/>
    <dgm:cxn modelId="{4BDCF4DF-861D-4F58-B840-5219504A0CB0}" srcId="{5B9D7225-186D-46D7-96E6-69B99CDDE66B}" destId="{5CE45155-F8D4-46FE-B986-CBFF63A9653F}" srcOrd="0" destOrd="0" parTransId="{420CEF09-EF6E-4AE1-B8C0-5120162FC470}" sibTransId="{EDD20761-2575-434F-9B23-22BEDF6CCB5C}"/>
    <dgm:cxn modelId="{FC9693ED-70CA-427D-BD81-C8A4664C32E2}" srcId="{1F12EE51-920B-435B-9486-345C97BFB137}" destId="{DA7DDC87-E33A-48C1-84BC-B979ED49E140}" srcOrd="1" destOrd="0" parTransId="{49963B0A-B068-4B0C-8810-CDDD0DC5CB29}" sibTransId="{15D1F507-284E-44F6-B11E-F5668EAE7CE9}"/>
    <dgm:cxn modelId="{5704FCE8-CC0B-4028-8A42-445C224786B8}" srcId="{525868E4-32A7-4505-962C-5E3922503300}" destId="{DE55D8A8-5D0B-44BE-B940-C7A2451521F7}" srcOrd="4" destOrd="0" parTransId="{A3BB2182-981E-47E8-9684-72772FFA4D06}" sibTransId="{EC722823-C6A0-42CE-8102-354C2F4C7F55}"/>
    <dgm:cxn modelId="{EF43A458-D7FA-4C53-A2FD-9DC47028F51A}" type="presOf" srcId="{39E79D77-446E-4C46-BA21-2F91659D0049}" destId="{E690C1FA-E328-4D42-89A1-C5F5FA6F84F2}" srcOrd="0" destOrd="1" presId="urn:microsoft.com/office/officeart/2005/8/layout/default"/>
    <dgm:cxn modelId="{ADCF9625-2C79-4568-9BAE-BBFC5ECF5067}" type="presOf" srcId="{17076574-EB22-42F3-BF19-55F836567C6A}" destId="{FB350016-BA3D-44F2-AE58-47A641E6B528}" srcOrd="0" destOrd="1" presId="urn:microsoft.com/office/officeart/2005/8/layout/default"/>
    <dgm:cxn modelId="{2131E8C9-C625-4BA9-8C12-00C8D3E6CDC5}" type="presOf" srcId="{01B78B49-9664-46B6-9315-DD302672379F}" destId="{D1E67753-583F-4AD6-A125-F3421E7212C7}" srcOrd="0" destOrd="0" presId="urn:microsoft.com/office/officeart/2005/8/layout/default"/>
    <dgm:cxn modelId="{393E9EC9-2CC8-426F-AD21-8794A1C3A5E3}" type="presOf" srcId="{5B9D7225-186D-46D7-96E6-69B99CDDE66B}" destId="{32A65A7C-1AC7-44BC-BB42-DDD904C2ED4D}" srcOrd="0" destOrd="0" presId="urn:microsoft.com/office/officeart/2005/8/layout/default"/>
    <dgm:cxn modelId="{4E12BA5A-CDFC-4E0C-91F2-811A83C8F0C7}" type="presOf" srcId="{1F12EE51-920B-435B-9486-345C97BFB137}" destId="{FB350016-BA3D-44F2-AE58-47A641E6B528}" srcOrd="0" destOrd="0" presId="urn:microsoft.com/office/officeart/2005/8/layout/default"/>
    <dgm:cxn modelId="{E1A8C15E-4BF7-4B6D-9B03-8A5E431CC079}" srcId="{DE55D8A8-5D0B-44BE-B940-C7A2451521F7}" destId="{39E79D77-446E-4C46-BA21-2F91659D0049}" srcOrd="0" destOrd="0" parTransId="{93CB829D-CB9A-4334-87F2-7A958BA59471}" sibTransId="{B421AEDF-6BA3-489C-9D82-CD55B2BF3D9F}"/>
    <dgm:cxn modelId="{927637EB-BF2F-4931-BAFA-6393F1A6A71F}" type="presOf" srcId="{525868E4-32A7-4505-962C-5E3922503300}" destId="{675C8127-875F-49A9-816B-F09F0100B8C7}" srcOrd="0" destOrd="0" presId="urn:microsoft.com/office/officeart/2005/8/layout/default"/>
    <dgm:cxn modelId="{E3EB4EFE-7171-4631-8273-187A8AA0248A}" type="presOf" srcId="{DE55D8A8-5D0B-44BE-B940-C7A2451521F7}" destId="{E690C1FA-E328-4D42-89A1-C5F5FA6F84F2}" srcOrd="0" destOrd="0" presId="urn:microsoft.com/office/officeart/2005/8/layout/default"/>
    <dgm:cxn modelId="{CA390892-A609-411A-BBFF-5195E5EC2A0B}" type="presParOf" srcId="{675C8127-875F-49A9-816B-F09F0100B8C7}" destId="{32A65A7C-1AC7-44BC-BB42-DDD904C2ED4D}" srcOrd="0" destOrd="0" presId="urn:microsoft.com/office/officeart/2005/8/layout/default"/>
    <dgm:cxn modelId="{DE8F8953-A2A9-48EC-9778-6836266B61FC}" type="presParOf" srcId="{675C8127-875F-49A9-816B-F09F0100B8C7}" destId="{174FD6E6-E01C-4517-871C-FD2D64032734}" srcOrd="1" destOrd="0" presId="urn:microsoft.com/office/officeart/2005/8/layout/default"/>
    <dgm:cxn modelId="{850AD968-7675-4402-B404-F80FDA16B454}" type="presParOf" srcId="{675C8127-875F-49A9-816B-F09F0100B8C7}" destId="{4AEB997C-3B86-4432-A20A-0B8B43933152}" srcOrd="2" destOrd="0" presId="urn:microsoft.com/office/officeart/2005/8/layout/default"/>
    <dgm:cxn modelId="{DE986C81-8257-4723-8708-6ABDE5071895}" type="presParOf" srcId="{675C8127-875F-49A9-816B-F09F0100B8C7}" destId="{C66CFCD7-BA35-45F4-9A75-E8D4A879F483}" srcOrd="3" destOrd="0" presId="urn:microsoft.com/office/officeart/2005/8/layout/default"/>
    <dgm:cxn modelId="{63E6BD74-A7A3-415D-A404-E308126DC909}" type="presParOf" srcId="{675C8127-875F-49A9-816B-F09F0100B8C7}" destId="{D1E67753-583F-4AD6-A125-F3421E7212C7}" srcOrd="4" destOrd="0" presId="urn:microsoft.com/office/officeart/2005/8/layout/default"/>
    <dgm:cxn modelId="{7887E87C-E15A-4F24-863F-A80D8A563665}" type="presParOf" srcId="{675C8127-875F-49A9-816B-F09F0100B8C7}" destId="{D8BEE874-C078-4E6B-BE60-AE5371A7B90E}" srcOrd="5" destOrd="0" presId="urn:microsoft.com/office/officeart/2005/8/layout/default"/>
    <dgm:cxn modelId="{6FC7566D-692D-4723-BB48-636427BDC3BA}" type="presParOf" srcId="{675C8127-875F-49A9-816B-F09F0100B8C7}" destId="{FB350016-BA3D-44F2-AE58-47A641E6B528}" srcOrd="6" destOrd="0" presId="urn:microsoft.com/office/officeart/2005/8/layout/default"/>
    <dgm:cxn modelId="{B57FBDFD-BE61-48FC-ADBB-BFDCFF1957A2}" type="presParOf" srcId="{675C8127-875F-49A9-816B-F09F0100B8C7}" destId="{87BE4A72-9D70-451F-9C47-7633147B70C1}" srcOrd="7" destOrd="0" presId="urn:microsoft.com/office/officeart/2005/8/layout/default"/>
    <dgm:cxn modelId="{906793D0-CF4F-4FC2-B563-29BCD589F983}" type="presParOf" srcId="{675C8127-875F-49A9-816B-F09F0100B8C7}" destId="{E690C1FA-E328-4D42-89A1-C5F5FA6F84F2}" srcOrd="8" destOrd="0" presId="urn:microsoft.com/office/officeart/2005/8/layout/default"/>
    <dgm:cxn modelId="{E3586649-FF9D-4EAF-A930-A17F3FF94BAC}" type="presParOf" srcId="{675C8127-875F-49A9-816B-F09F0100B8C7}" destId="{28B5F51B-558D-4A02-B0FA-7E3FF5E7E69D}" srcOrd="9" destOrd="0" presId="urn:microsoft.com/office/officeart/2005/8/layout/default"/>
    <dgm:cxn modelId="{AC38FF3B-C60E-4FBF-AD21-278CEF889E3F}" type="presParOf" srcId="{675C8127-875F-49A9-816B-F09F0100B8C7}" destId="{E776393A-BF97-4792-BB36-363DA827BC8B}" srcOrd="10" destOrd="0" presId="urn:microsoft.com/office/officeart/2005/8/layout/default"/>
    <dgm:cxn modelId="{2AB9DE86-098E-4A57-B63E-A6E856FF9F28}" type="presParOf" srcId="{675C8127-875F-49A9-816B-F09F0100B8C7}" destId="{D141DA76-0770-4A47-B1D9-0CC63396B4F5}" srcOrd="11" destOrd="0" presId="urn:microsoft.com/office/officeart/2005/8/layout/default"/>
    <dgm:cxn modelId="{38292473-E728-489C-AD32-2A20A76503F4}" type="presParOf" srcId="{675C8127-875F-49A9-816B-F09F0100B8C7}" destId="{5C0E82E3-D2B3-4784-8D15-1989599DEBB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5868E4-32A7-4505-962C-5E392250330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18FA4A03-EED7-47D7-9FF9-3C584D707B52}">
      <dgm:prSet phldrT="[Text]"/>
      <dgm:spPr/>
      <dgm:t>
        <a:bodyPr/>
        <a:lstStyle/>
        <a:p>
          <a:pPr algn="ctr"/>
          <a:r>
            <a:rPr lang="en-US" dirty="0" smtClean="0"/>
            <a:t>IDEAS</a:t>
          </a:r>
        </a:p>
      </dgm:t>
    </dgm:pt>
    <dgm:pt modelId="{221A204B-1885-4C13-8EA6-0CFAEE7549FE}" type="parTrans" cxnId="{9F952929-1134-4BE2-B269-DEA0986FE2F5}">
      <dgm:prSet/>
      <dgm:spPr/>
      <dgm:t>
        <a:bodyPr/>
        <a:lstStyle/>
        <a:p>
          <a:pPr algn="ctr"/>
          <a:endParaRPr lang="el-GR"/>
        </a:p>
      </dgm:t>
    </dgm:pt>
    <dgm:pt modelId="{259C0977-AC1C-4462-81E4-DAB7916877C7}" type="sibTrans" cxnId="{9F952929-1134-4BE2-B269-DEA0986FE2F5}">
      <dgm:prSet/>
      <dgm:spPr/>
      <dgm:t>
        <a:bodyPr/>
        <a:lstStyle/>
        <a:p>
          <a:pPr algn="ctr"/>
          <a:endParaRPr lang="el-GR"/>
        </a:p>
      </dgm:t>
    </dgm:pt>
    <dgm:pt modelId="{1F12EE51-920B-435B-9486-345C97BFB137}">
      <dgm:prSet phldrT="[Text]"/>
      <dgm:spPr/>
      <dgm:t>
        <a:bodyPr/>
        <a:lstStyle/>
        <a:p>
          <a:pPr algn="ctr"/>
          <a:r>
            <a:rPr lang="en-US" dirty="0" smtClean="0"/>
            <a:t>ERANET Scheme</a:t>
          </a:r>
          <a:endParaRPr lang="el-GR" dirty="0"/>
        </a:p>
      </dgm:t>
    </dgm:pt>
    <dgm:pt modelId="{621D4E63-44FA-4B78-8126-B864EF266AA4}" type="parTrans" cxnId="{F3C1EF41-079D-454D-BAC8-DEEF7640A196}">
      <dgm:prSet/>
      <dgm:spPr/>
      <dgm:t>
        <a:bodyPr/>
        <a:lstStyle/>
        <a:p>
          <a:pPr algn="ctr"/>
          <a:endParaRPr lang="el-GR"/>
        </a:p>
      </dgm:t>
    </dgm:pt>
    <dgm:pt modelId="{7FB1752A-5B64-4ABF-ABBD-6028C3228510}" type="sibTrans" cxnId="{F3C1EF41-079D-454D-BAC8-DEEF7640A196}">
      <dgm:prSet/>
      <dgm:spPr/>
      <dgm:t>
        <a:bodyPr/>
        <a:lstStyle/>
        <a:p>
          <a:pPr algn="ctr"/>
          <a:endParaRPr lang="el-GR"/>
        </a:p>
      </dgm:t>
    </dgm:pt>
    <dgm:pt modelId="{DE55D8A8-5D0B-44BE-B940-C7A2451521F7}">
      <dgm:prSet phldrT="[Text]"/>
      <dgm:spPr/>
      <dgm:t>
        <a:bodyPr/>
        <a:lstStyle/>
        <a:p>
          <a:pPr algn="ctr"/>
          <a:r>
            <a:rPr lang="en-US" dirty="0" smtClean="0"/>
            <a:t>Joint Technology Initiatives (JTIs)</a:t>
          </a:r>
          <a:endParaRPr lang="el-GR" dirty="0"/>
        </a:p>
      </dgm:t>
    </dgm:pt>
    <dgm:pt modelId="{A3BB2182-981E-47E8-9684-72772FFA4D06}" type="parTrans" cxnId="{5704FCE8-CC0B-4028-8A42-445C224786B8}">
      <dgm:prSet/>
      <dgm:spPr/>
      <dgm:t>
        <a:bodyPr/>
        <a:lstStyle/>
        <a:p>
          <a:pPr algn="ctr"/>
          <a:endParaRPr lang="el-GR"/>
        </a:p>
      </dgm:t>
    </dgm:pt>
    <dgm:pt modelId="{EC722823-C6A0-42CE-8102-354C2F4C7F55}" type="sibTrans" cxnId="{5704FCE8-CC0B-4028-8A42-445C224786B8}">
      <dgm:prSet/>
      <dgm:spPr/>
      <dgm:t>
        <a:bodyPr/>
        <a:lstStyle/>
        <a:p>
          <a:pPr algn="ctr"/>
          <a:endParaRPr lang="el-GR"/>
        </a:p>
      </dgm:t>
    </dgm:pt>
    <dgm:pt modelId="{DAE8B000-C37F-4C09-84D9-E51475AC97E7}">
      <dgm:prSet phldrT="[Text]"/>
      <dgm:spPr/>
      <dgm:t>
        <a:bodyPr/>
        <a:lstStyle/>
        <a:p>
          <a:pPr algn="ctr"/>
          <a:r>
            <a:rPr lang="en-US" dirty="0" smtClean="0"/>
            <a:t>CAPACITIES</a:t>
          </a:r>
          <a:endParaRPr lang="el-GR" dirty="0"/>
        </a:p>
      </dgm:t>
    </dgm:pt>
    <dgm:pt modelId="{CC8529BD-4200-4025-9AC8-D4648989A241}" type="parTrans" cxnId="{059B459E-3513-41AD-904C-CD9D04F1AC9C}">
      <dgm:prSet/>
      <dgm:spPr/>
      <dgm:t>
        <a:bodyPr/>
        <a:lstStyle/>
        <a:p>
          <a:pPr algn="ctr"/>
          <a:endParaRPr lang="el-GR"/>
        </a:p>
      </dgm:t>
    </dgm:pt>
    <dgm:pt modelId="{19DDA258-3293-4681-9516-C6A92F0A802C}" type="sibTrans" cxnId="{059B459E-3513-41AD-904C-CD9D04F1AC9C}">
      <dgm:prSet/>
      <dgm:spPr/>
      <dgm:t>
        <a:bodyPr/>
        <a:lstStyle/>
        <a:p>
          <a:pPr algn="ctr"/>
          <a:endParaRPr lang="el-GR"/>
        </a:p>
      </dgm:t>
    </dgm:pt>
    <dgm:pt modelId="{1E3ADE52-2C24-4490-8548-A45C40006F8A}">
      <dgm:prSet/>
      <dgm:spPr/>
      <dgm:t>
        <a:bodyPr/>
        <a:lstStyle/>
        <a:p>
          <a:pPr algn="ctr"/>
          <a:r>
            <a:rPr lang="en-US" dirty="0" smtClean="0"/>
            <a:t>ERC GRANTS</a:t>
          </a:r>
        </a:p>
      </dgm:t>
    </dgm:pt>
    <dgm:pt modelId="{546E9532-290A-4958-B9BF-F092B7F3A0E4}" type="parTrans" cxnId="{74785915-0F78-4CB8-97BC-9C917D4C41F6}">
      <dgm:prSet/>
      <dgm:spPr/>
      <dgm:t>
        <a:bodyPr/>
        <a:lstStyle/>
        <a:p>
          <a:pPr algn="ctr"/>
          <a:endParaRPr lang="el-GR"/>
        </a:p>
      </dgm:t>
    </dgm:pt>
    <dgm:pt modelId="{43062599-5514-4840-A618-E27FD29578A2}" type="sibTrans" cxnId="{74785915-0F78-4CB8-97BC-9C917D4C41F6}">
      <dgm:prSet/>
      <dgm:spPr/>
      <dgm:t>
        <a:bodyPr/>
        <a:lstStyle/>
        <a:p>
          <a:pPr algn="ctr"/>
          <a:endParaRPr lang="el-GR"/>
        </a:p>
      </dgm:t>
    </dgm:pt>
    <dgm:pt modelId="{01B78B49-9664-46B6-9315-DD302672379F}">
      <dgm:prSet/>
      <dgm:spPr/>
      <dgm:t>
        <a:bodyPr/>
        <a:lstStyle/>
        <a:p>
          <a:pPr algn="ctr"/>
          <a:r>
            <a:rPr lang="en-US" dirty="0" smtClean="0"/>
            <a:t>PEOPLE</a:t>
          </a:r>
        </a:p>
      </dgm:t>
    </dgm:pt>
    <dgm:pt modelId="{A36CD03C-A188-4B18-BC2E-666AA1008B40}" type="parTrans" cxnId="{F6C0D530-0C7D-402A-88C1-F5D1B7956DEE}">
      <dgm:prSet/>
      <dgm:spPr/>
      <dgm:t>
        <a:bodyPr/>
        <a:lstStyle/>
        <a:p>
          <a:pPr algn="ctr"/>
          <a:endParaRPr lang="el-GR"/>
        </a:p>
      </dgm:t>
    </dgm:pt>
    <dgm:pt modelId="{80AC8821-CC76-4B07-9650-80B0A49F8FB7}" type="sibTrans" cxnId="{F6C0D530-0C7D-402A-88C1-F5D1B7956DEE}">
      <dgm:prSet/>
      <dgm:spPr/>
      <dgm:t>
        <a:bodyPr/>
        <a:lstStyle/>
        <a:p>
          <a:pPr algn="ctr"/>
          <a:endParaRPr lang="el-GR"/>
        </a:p>
      </dgm:t>
    </dgm:pt>
    <dgm:pt modelId="{39E79D77-446E-4C46-BA21-2F91659D0049}">
      <dgm:prSet/>
      <dgm:spPr/>
      <dgm:t>
        <a:bodyPr/>
        <a:lstStyle/>
        <a:p>
          <a:pPr algn="ctr"/>
          <a:r>
            <a:rPr lang="en-US" dirty="0" smtClean="0"/>
            <a:t>IMI</a:t>
          </a:r>
          <a:endParaRPr lang="el-GR" dirty="0"/>
        </a:p>
      </dgm:t>
    </dgm:pt>
    <dgm:pt modelId="{93CB829D-CB9A-4334-87F2-7A958BA59471}" type="parTrans" cxnId="{E1A8C15E-4BF7-4B6D-9B03-8A5E431CC079}">
      <dgm:prSet/>
      <dgm:spPr/>
      <dgm:t>
        <a:bodyPr/>
        <a:lstStyle/>
        <a:p>
          <a:pPr algn="ctr"/>
          <a:endParaRPr lang="el-GR"/>
        </a:p>
      </dgm:t>
    </dgm:pt>
    <dgm:pt modelId="{B421AEDF-6BA3-489C-9D82-CD55B2BF3D9F}" type="sibTrans" cxnId="{E1A8C15E-4BF7-4B6D-9B03-8A5E431CC079}">
      <dgm:prSet/>
      <dgm:spPr/>
      <dgm:t>
        <a:bodyPr/>
        <a:lstStyle/>
        <a:p>
          <a:pPr algn="ctr"/>
          <a:endParaRPr lang="el-GR"/>
        </a:p>
      </dgm:t>
    </dgm:pt>
    <dgm:pt modelId="{F6DA61C9-71A6-40A9-92AA-E0266819DF1D}">
      <dgm:prSet/>
      <dgm:spPr/>
      <dgm:t>
        <a:bodyPr/>
        <a:lstStyle/>
        <a:p>
          <a:pPr algn="ctr"/>
          <a:r>
            <a:rPr lang="en-US" dirty="0" smtClean="0"/>
            <a:t>New</a:t>
          </a:r>
        </a:p>
        <a:p>
          <a:pPr algn="ctr"/>
          <a:r>
            <a:rPr lang="en-US" dirty="0" smtClean="0"/>
            <a:t>HORIZON 2014-2020</a:t>
          </a:r>
          <a:endParaRPr lang="el-GR" dirty="0"/>
        </a:p>
      </dgm:t>
    </dgm:pt>
    <dgm:pt modelId="{9FF5D2FB-B9EB-411F-BDDD-3C74C286FA2A}" type="parTrans" cxnId="{6410BB1A-9098-4427-9CBA-CBB350AA90A5}">
      <dgm:prSet/>
      <dgm:spPr/>
      <dgm:t>
        <a:bodyPr/>
        <a:lstStyle/>
        <a:p>
          <a:pPr algn="ctr"/>
          <a:endParaRPr lang="el-GR"/>
        </a:p>
      </dgm:t>
    </dgm:pt>
    <dgm:pt modelId="{A14DEED9-51A2-4311-8A41-144DF847251E}" type="sibTrans" cxnId="{6410BB1A-9098-4427-9CBA-CBB350AA90A5}">
      <dgm:prSet/>
      <dgm:spPr/>
      <dgm:t>
        <a:bodyPr/>
        <a:lstStyle/>
        <a:p>
          <a:pPr algn="ctr"/>
          <a:endParaRPr lang="el-GR"/>
        </a:p>
      </dgm:t>
    </dgm:pt>
    <dgm:pt modelId="{DA7DDC87-E33A-48C1-84BC-B979ED49E140}">
      <dgm:prSet/>
      <dgm:spPr/>
      <dgm:t>
        <a:bodyPr/>
        <a:lstStyle/>
        <a:p>
          <a:pPr algn="ctr"/>
          <a:r>
            <a:rPr lang="en-US" dirty="0" err="1" smtClean="0"/>
            <a:t>EuroTransBio</a:t>
          </a:r>
          <a:endParaRPr lang="en-US" dirty="0" smtClean="0"/>
        </a:p>
      </dgm:t>
    </dgm:pt>
    <dgm:pt modelId="{49963B0A-B068-4B0C-8810-CDDD0DC5CB29}" type="parTrans" cxnId="{FC9693ED-70CA-427D-BD81-C8A4664C32E2}">
      <dgm:prSet/>
      <dgm:spPr/>
      <dgm:t>
        <a:bodyPr/>
        <a:lstStyle/>
        <a:p>
          <a:pPr algn="ctr"/>
          <a:endParaRPr lang="el-GR"/>
        </a:p>
      </dgm:t>
    </dgm:pt>
    <dgm:pt modelId="{15D1F507-284E-44F6-B11E-F5668EAE7CE9}" type="sibTrans" cxnId="{FC9693ED-70CA-427D-BD81-C8A4664C32E2}">
      <dgm:prSet/>
      <dgm:spPr/>
      <dgm:t>
        <a:bodyPr/>
        <a:lstStyle/>
        <a:p>
          <a:pPr algn="ctr"/>
          <a:endParaRPr lang="el-GR"/>
        </a:p>
      </dgm:t>
    </dgm:pt>
    <dgm:pt modelId="{17076574-EB22-42F3-BF19-55F836567C6A}">
      <dgm:prSet/>
      <dgm:spPr/>
      <dgm:t>
        <a:bodyPr/>
        <a:lstStyle/>
        <a:p>
          <a:pPr algn="ctr"/>
          <a:r>
            <a:rPr lang="en-US" dirty="0" smtClean="0"/>
            <a:t>TRANSCAN</a:t>
          </a:r>
          <a:endParaRPr lang="el-GR" dirty="0"/>
        </a:p>
      </dgm:t>
    </dgm:pt>
    <dgm:pt modelId="{AB7C7C44-5A56-46D9-AA2D-C08CAE54FBB0}" type="sibTrans" cxnId="{F6F65791-62FF-4406-B476-A34979EC7A86}">
      <dgm:prSet/>
      <dgm:spPr/>
      <dgm:t>
        <a:bodyPr/>
        <a:lstStyle/>
        <a:p>
          <a:pPr algn="ctr"/>
          <a:endParaRPr lang="el-GR"/>
        </a:p>
      </dgm:t>
    </dgm:pt>
    <dgm:pt modelId="{6E5645DB-8D2D-4C51-8CE8-41A3B1637884}" type="parTrans" cxnId="{F6F65791-62FF-4406-B476-A34979EC7A86}">
      <dgm:prSet/>
      <dgm:spPr/>
      <dgm:t>
        <a:bodyPr/>
        <a:lstStyle/>
        <a:p>
          <a:pPr algn="ctr"/>
          <a:endParaRPr lang="el-GR"/>
        </a:p>
      </dgm:t>
    </dgm:pt>
    <dgm:pt modelId="{5CE45155-F8D4-46FE-B986-CBFF63A9653F}">
      <dgm:prSet phldrT="[Text]"/>
      <dgm:spPr/>
      <dgm:t>
        <a:bodyPr/>
        <a:lstStyle/>
        <a:p>
          <a:pPr algn="ctr"/>
          <a:r>
            <a:rPr lang="en-US" dirty="0" smtClean="0">
              <a:ln>
                <a:solidFill>
                  <a:schemeClr val="bg1"/>
                </a:solidFill>
              </a:ln>
            </a:rPr>
            <a:t>HEALTH</a:t>
          </a:r>
          <a:endParaRPr lang="el-GR" dirty="0">
            <a:ln>
              <a:solidFill>
                <a:schemeClr val="bg1"/>
              </a:solidFill>
            </a:ln>
          </a:endParaRPr>
        </a:p>
      </dgm:t>
    </dgm:pt>
    <dgm:pt modelId="{5B9D7225-186D-46D7-96E6-69B99CDDE66B}">
      <dgm:prSet phldrT="[Text]"/>
      <dgm:spPr/>
      <dgm:t>
        <a:bodyPr/>
        <a:lstStyle/>
        <a:p>
          <a:pPr algn="ctr"/>
          <a:r>
            <a:rPr lang="en-US" dirty="0" smtClean="0">
              <a:ln>
                <a:solidFill>
                  <a:schemeClr val="bg1"/>
                </a:solidFill>
              </a:ln>
            </a:rPr>
            <a:t>COOPERATION</a:t>
          </a:r>
          <a:endParaRPr lang="el-GR" dirty="0">
            <a:ln>
              <a:solidFill>
                <a:schemeClr val="bg1"/>
              </a:solidFill>
            </a:ln>
          </a:endParaRPr>
        </a:p>
      </dgm:t>
    </dgm:pt>
    <dgm:pt modelId="{DD22F3F7-C79C-4641-A4B7-46164AE772E2}" type="sibTrans" cxnId="{13C44501-53E5-488F-802A-C0C22D4DF503}">
      <dgm:prSet/>
      <dgm:spPr/>
      <dgm:t>
        <a:bodyPr/>
        <a:lstStyle/>
        <a:p>
          <a:pPr algn="ctr"/>
          <a:endParaRPr lang="el-GR"/>
        </a:p>
      </dgm:t>
    </dgm:pt>
    <dgm:pt modelId="{FEE3335E-5473-4BFF-AA9C-436619DB1762}" type="parTrans" cxnId="{13C44501-53E5-488F-802A-C0C22D4DF503}">
      <dgm:prSet/>
      <dgm:spPr/>
      <dgm:t>
        <a:bodyPr/>
        <a:lstStyle/>
        <a:p>
          <a:pPr algn="ctr"/>
          <a:endParaRPr lang="el-GR"/>
        </a:p>
      </dgm:t>
    </dgm:pt>
    <dgm:pt modelId="{EDD20761-2575-434F-9B23-22BEDF6CCB5C}" type="sibTrans" cxnId="{4BDCF4DF-861D-4F58-B840-5219504A0CB0}">
      <dgm:prSet/>
      <dgm:spPr/>
      <dgm:t>
        <a:bodyPr/>
        <a:lstStyle/>
        <a:p>
          <a:pPr algn="ctr"/>
          <a:endParaRPr lang="el-GR"/>
        </a:p>
      </dgm:t>
    </dgm:pt>
    <dgm:pt modelId="{420CEF09-EF6E-4AE1-B8C0-5120162FC470}" type="parTrans" cxnId="{4BDCF4DF-861D-4F58-B840-5219504A0CB0}">
      <dgm:prSet/>
      <dgm:spPr/>
      <dgm:t>
        <a:bodyPr/>
        <a:lstStyle/>
        <a:p>
          <a:pPr algn="ctr"/>
          <a:endParaRPr lang="el-GR"/>
        </a:p>
      </dgm:t>
    </dgm:pt>
    <dgm:pt modelId="{675C8127-875F-49A9-816B-F09F0100B8C7}" type="pres">
      <dgm:prSet presAssocID="{525868E4-32A7-4505-962C-5E39225033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2A65A7C-1AC7-44BC-BB42-DDD904C2ED4D}" type="pres">
      <dgm:prSet presAssocID="{5B9D7225-186D-46D7-96E6-69B99CDDE66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4FD6E6-E01C-4517-871C-FD2D64032734}" type="pres">
      <dgm:prSet presAssocID="{DD22F3F7-C79C-4641-A4B7-46164AE772E2}" presName="sibTrans" presStyleCnt="0"/>
      <dgm:spPr/>
    </dgm:pt>
    <dgm:pt modelId="{4AEB997C-3B86-4432-A20A-0B8B43933152}" type="pres">
      <dgm:prSet presAssocID="{18FA4A03-EED7-47D7-9FF9-3C584D707B5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6CFCD7-BA35-45F4-9A75-E8D4A879F483}" type="pres">
      <dgm:prSet presAssocID="{259C0977-AC1C-4462-81E4-DAB7916877C7}" presName="sibTrans" presStyleCnt="0"/>
      <dgm:spPr/>
    </dgm:pt>
    <dgm:pt modelId="{D1E67753-583F-4AD6-A125-F3421E7212C7}" type="pres">
      <dgm:prSet presAssocID="{01B78B49-9664-46B6-9315-DD302672379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8BEE874-C078-4E6B-BE60-AE5371A7B90E}" type="pres">
      <dgm:prSet presAssocID="{80AC8821-CC76-4B07-9650-80B0A49F8FB7}" presName="sibTrans" presStyleCnt="0"/>
      <dgm:spPr/>
    </dgm:pt>
    <dgm:pt modelId="{FB350016-BA3D-44F2-AE58-47A641E6B528}" type="pres">
      <dgm:prSet presAssocID="{1F12EE51-920B-435B-9486-345C97BFB13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BE4A72-9D70-451F-9C47-7633147B70C1}" type="pres">
      <dgm:prSet presAssocID="{7FB1752A-5B64-4ABF-ABBD-6028C3228510}" presName="sibTrans" presStyleCnt="0"/>
      <dgm:spPr/>
    </dgm:pt>
    <dgm:pt modelId="{E690C1FA-E328-4D42-89A1-C5F5FA6F84F2}" type="pres">
      <dgm:prSet presAssocID="{DE55D8A8-5D0B-44BE-B940-C7A2451521F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B5F51B-558D-4A02-B0FA-7E3FF5E7E69D}" type="pres">
      <dgm:prSet presAssocID="{EC722823-C6A0-42CE-8102-354C2F4C7F55}" presName="sibTrans" presStyleCnt="0"/>
      <dgm:spPr/>
    </dgm:pt>
    <dgm:pt modelId="{E776393A-BF97-4792-BB36-363DA827BC8B}" type="pres">
      <dgm:prSet presAssocID="{DAE8B000-C37F-4C09-84D9-E51475AC97E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41DA76-0770-4A47-B1D9-0CC63396B4F5}" type="pres">
      <dgm:prSet presAssocID="{19DDA258-3293-4681-9516-C6A92F0A802C}" presName="sibTrans" presStyleCnt="0"/>
      <dgm:spPr/>
    </dgm:pt>
    <dgm:pt modelId="{5C0E82E3-D2B3-4784-8D15-1989599DEBBF}" type="pres">
      <dgm:prSet presAssocID="{F6DA61C9-71A6-40A9-92AA-E0266819DF1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832F031-EDF0-47F7-9F95-A53FE13762C9}" type="presOf" srcId="{F6DA61C9-71A6-40A9-92AA-E0266819DF1D}" destId="{5C0E82E3-D2B3-4784-8D15-1989599DEBBF}" srcOrd="0" destOrd="0" presId="urn:microsoft.com/office/officeart/2005/8/layout/default"/>
    <dgm:cxn modelId="{18D84102-2624-4EF7-8E18-E5C3D9BA30B4}" type="presOf" srcId="{17076574-EB22-42F3-BF19-55F836567C6A}" destId="{FB350016-BA3D-44F2-AE58-47A641E6B528}" srcOrd="0" destOrd="1" presId="urn:microsoft.com/office/officeart/2005/8/layout/default"/>
    <dgm:cxn modelId="{C3736806-C3D1-4965-803E-767E469F17D6}" type="presOf" srcId="{DE55D8A8-5D0B-44BE-B940-C7A2451521F7}" destId="{E690C1FA-E328-4D42-89A1-C5F5FA6F84F2}" srcOrd="0" destOrd="0" presId="urn:microsoft.com/office/officeart/2005/8/layout/default"/>
    <dgm:cxn modelId="{04E0EA57-235E-4586-B3BB-E4510B55A399}" type="presOf" srcId="{525868E4-32A7-4505-962C-5E3922503300}" destId="{675C8127-875F-49A9-816B-F09F0100B8C7}" srcOrd="0" destOrd="0" presId="urn:microsoft.com/office/officeart/2005/8/layout/default"/>
    <dgm:cxn modelId="{0E6510B5-B301-4E0B-A28A-DEC4D8FB3BFD}" type="presOf" srcId="{18FA4A03-EED7-47D7-9FF9-3C584D707B52}" destId="{4AEB997C-3B86-4432-A20A-0B8B43933152}" srcOrd="0" destOrd="0" presId="urn:microsoft.com/office/officeart/2005/8/layout/default"/>
    <dgm:cxn modelId="{751E7549-F5E1-480C-A42A-3C2D3018B453}" type="presOf" srcId="{01B78B49-9664-46B6-9315-DD302672379F}" destId="{D1E67753-583F-4AD6-A125-F3421E7212C7}" srcOrd="0" destOrd="0" presId="urn:microsoft.com/office/officeart/2005/8/layout/default"/>
    <dgm:cxn modelId="{74785915-0F78-4CB8-97BC-9C917D4C41F6}" srcId="{18FA4A03-EED7-47D7-9FF9-3C584D707B52}" destId="{1E3ADE52-2C24-4490-8548-A45C40006F8A}" srcOrd="0" destOrd="0" parTransId="{546E9532-290A-4958-B9BF-F092B7F3A0E4}" sibTransId="{43062599-5514-4840-A618-E27FD29578A2}"/>
    <dgm:cxn modelId="{703B6EEC-5768-4AF2-8556-9D5BFD2DD23C}" type="presOf" srcId="{1F12EE51-920B-435B-9486-345C97BFB137}" destId="{FB350016-BA3D-44F2-AE58-47A641E6B528}" srcOrd="0" destOrd="0" presId="urn:microsoft.com/office/officeart/2005/8/layout/default"/>
    <dgm:cxn modelId="{6410BB1A-9098-4427-9CBA-CBB350AA90A5}" srcId="{525868E4-32A7-4505-962C-5E3922503300}" destId="{F6DA61C9-71A6-40A9-92AA-E0266819DF1D}" srcOrd="6" destOrd="0" parTransId="{9FF5D2FB-B9EB-411F-BDDD-3C74C286FA2A}" sibTransId="{A14DEED9-51A2-4311-8A41-144DF847251E}"/>
    <dgm:cxn modelId="{13C44501-53E5-488F-802A-C0C22D4DF503}" srcId="{525868E4-32A7-4505-962C-5E3922503300}" destId="{5B9D7225-186D-46D7-96E6-69B99CDDE66B}" srcOrd="0" destOrd="0" parTransId="{FEE3335E-5473-4BFF-AA9C-436619DB1762}" sibTransId="{DD22F3F7-C79C-4641-A4B7-46164AE772E2}"/>
    <dgm:cxn modelId="{F6C0D530-0C7D-402A-88C1-F5D1B7956DEE}" srcId="{525868E4-32A7-4505-962C-5E3922503300}" destId="{01B78B49-9664-46B6-9315-DD302672379F}" srcOrd="2" destOrd="0" parTransId="{A36CD03C-A188-4B18-BC2E-666AA1008B40}" sibTransId="{80AC8821-CC76-4B07-9650-80B0A49F8FB7}"/>
    <dgm:cxn modelId="{F3C1EF41-079D-454D-BAC8-DEEF7640A196}" srcId="{525868E4-32A7-4505-962C-5E3922503300}" destId="{1F12EE51-920B-435B-9486-345C97BFB137}" srcOrd="3" destOrd="0" parTransId="{621D4E63-44FA-4B78-8126-B864EF266AA4}" sibTransId="{7FB1752A-5B64-4ABF-ABBD-6028C3228510}"/>
    <dgm:cxn modelId="{9F952929-1134-4BE2-B269-DEA0986FE2F5}" srcId="{525868E4-32A7-4505-962C-5E3922503300}" destId="{18FA4A03-EED7-47D7-9FF9-3C584D707B52}" srcOrd="1" destOrd="0" parTransId="{221A204B-1885-4C13-8EA6-0CFAEE7549FE}" sibTransId="{259C0977-AC1C-4462-81E4-DAB7916877C7}"/>
    <dgm:cxn modelId="{159CD4D1-674A-4290-9CE5-828BB7086FBA}" type="presOf" srcId="{5CE45155-F8D4-46FE-B986-CBFF63A9653F}" destId="{32A65A7C-1AC7-44BC-BB42-DDD904C2ED4D}" srcOrd="0" destOrd="1" presId="urn:microsoft.com/office/officeart/2005/8/layout/default"/>
    <dgm:cxn modelId="{059B459E-3513-41AD-904C-CD9D04F1AC9C}" srcId="{525868E4-32A7-4505-962C-5E3922503300}" destId="{DAE8B000-C37F-4C09-84D9-E51475AC97E7}" srcOrd="5" destOrd="0" parTransId="{CC8529BD-4200-4025-9AC8-D4648989A241}" sibTransId="{19DDA258-3293-4681-9516-C6A92F0A802C}"/>
    <dgm:cxn modelId="{F6F65791-62FF-4406-B476-A34979EC7A86}" srcId="{1F12EE51-920B-435B-9486-345C97BFB137}" destId="{17076574-EB22-42F3-BF19-55F836567C6A}" srcOrd="0" destOrd="0" parTransId="{6E5645DB-8D2D-4C51-8CE8-41A3B1637884}" sibTransId="{AB7C7C44-5A56-46D9-AA2D-C08CAE54FBB0}"/>
    <dgm:cxn modelId="{E208C69C-7AD7-4D36-BECF-74B33ECD4CD4}" type="presOf" srcId="{39E79D77-446E-4C46-BA21-2F91659D0049}" destId="{E690C1FA-E328-4D42-89A1-C5F5FA6F84F2}" srcOrd="0" destOrd="1" presId="urn:microsoft.com/office/officeart/2005/8/layout/default"/>
    <dgm:cxn modelId="{4BDCF4DF-861D-4F58-B840-5219504A0CB0}" srcId="{5B9D7225-186D-46D7-96E6-69B99CDDE66B}" destId="{5CE45155-F8D4-46FE-B986-CBFF63A9653F}" srcOrd="0" destOrd="0" parTransId="{420CEF09-EF6E-4AE1-B8C0-5120162FC470}" sibTransId="{EDD20761-2575-434F-9B23-22BEDF6CCB5C}"/>
    <dgm:cxn modelId="{35C70190-D5CD-4FB1-B1DA-81B7DED61C77}" type="presOf" srcId="{DA7DDC87-E33A-48C1-84BC-B979ED49E140}" destId="{FB350016-BA3D-44F2-AE58-47A641E6B528}" srcOrd="0" destOrd="2" presId="urn:microsoft.com/office/officeart/2005/8/layout/default"/>
    <dgm:cxn modelId="{FC9693ED-70CA-427D-BD81-C8A4664C32E2}" srcId="{1F12EE51-920B-435B-9486-345C97BFB137}" destId="{DA7DDC87-E33A-48C1-84BC-B979ED49E140}" srcOrd="1" destOrd="0" parTransId="{49963B0A-B068-4B0C-8810-CDDD0DC5CB29}" sibTransId="{15D1F507-284E-44F6-B11E-F5668EAE7CE9}"/>
    <dgm:cxn modelId="{5704FCE8-CC0B-4028-8A42-445C224786B8}" srcId="{525868E4-32A7-4505-962C-5E3922503300}" destId="{DE55D8A8-5D0B-44BE-B940-C7A2451521F7}" srcOrd="4" destOrd="0" parTransId="{A3BB2182-981E-47E8-9684-72772FFA4D06}" sibTransId="{EC722823-C6A0-42CE-8102-354C2F4C7F55}"/>
    <dgm:cxn modelId="{0AB7435D-1105-4F77-9D6D-0DC08EAD9C56}" type="presOf" srcId="{DAE8B000-C37F-4C09-84D9-E51475AC97E7}" destId="{E776393A-BF97-4792-BB36-363DA827BC8B}" srcOrd="0" destOrd="0" presId="urn:microsoft.com/office/officeart/2005/8/layout/default"/>
    <dgm:cxn modelId="{8B1A16C8-DDD3-49BD-8B3B-CCC26BE8AF0A}" type="presOf" srcId="{5B9D7225-186D-46D7-96E6-69B99CDDE66B}" destId="{32A65A7C-1AC7-44BC-BB42-DDD904C2ED4D}" srcOrd="0" destOrd="0" presId="urn:microsoft.com/office/officeart/2005/8/layout/default"/>
    <dgm:cxn modelId="{E1A8C15E-4BF7-4B6D-9B03-8A5E431CC079}" srcId="{DE55D8A8-5D0B-44BE-B940-C7A2451521F7}" destId="{39E79D77-446E-4C46-BA21-2F91659D0049}" srcOrd="0" destOrd="0" parTransId="{93CB829D-CB9A-4334-87F2-7A958BA59471}" sibTransId="{B421AEDF-6BA3-489C-9D82-CD55B2BF3D9F}"/>
    <dgm:cxn modelId="{CA9A2566-6B2F-4020-9EBC-8FC80E44CCDE}" type="presOf" srcId="{1E3ADE52-2C24-4490-8548-A45C40006F8A}" destId="{4AEB997C-3B86-4432-A20A-0B8B43933152}" srcOrd="0" destOrd="1" presId="urn:microsoft.com/office/officeart/2005/8/layout/default"/>
    <dgm:cxn modelId="{EE30AE58-2E2E-43D3-98D3-B3419BCA96C4}" type="presParOf" srcId="{675C8127-875F-49A9-816B-F09F0100B8C7}" destId="{32A65A7C-1AC7-44BC-BB42-DDD904C2ED4D}" srcOrd="0" destOrd="0" presId="urn:microsoft.com/office/officeart/2005/8/layout/default"/>
    <dgm:cxn modelId="{2451B3F0-2007-4C24-A716-C2276900FEB0}" type="presParOf" srcId="{675C8127-875F-49A9-816B-F09F0100B8C7}" destId="{174FD6E6-E01C-4517-871C-FD2D64032734}" srcOrd="1" destOrd="0" presId="urn:microsoft.com/office/officeart/2005/8/layout/default"/>
    <dgm:cxn modelId="{E589B7AB-34AB-4F74-9350-C19796744A53}" type="presParOf" srcId="{675C8127-875F-49A9-816B-F09F0100B8C7}" destId="{4AEB997C-3B86-4432-A20A-0B8B43933152}" srcOrd="2" destOrd="0" presId="urn:microsoft.com/office/officeart/2005/8/layout/default"/>
    <dgm:cxn modelId="{374EFA0D-A4D1-492E-AD91-7FB1528B24BB}" type="presParOf" srcId="{675C8127-875F-49A9-816B-F09F0100B8C7}" destId="{C66CFCD7-BA35-45F4-9A75-E8D4A879F483}" srcOrd="3" destOrd="0" presId="urn:microsoft.com/office/officeart/2005/8/layout/default"/>
    <dgm:cxn modelId="{BE3FE8C8-74A5-4220-819A-4F155B49284F}" type="presParOf" srcId="{675C8127-875F-49A9-816B-F09F0100B8C7}" destId="{D1E67753-583F-4AD6-A125-F3421E7212C7}" srcOrd="4" destOrd="0" presId="urn:microsoft.com/office/officeart/2005/8/layout/default"/>
    <dgm:cxn modelId="{5C8CCFA8-D49F-4F53-B7CD-945D28F82239}" type="presParOf" srcId="{675C8127-875F-49A9-816B-F09F0100B8C7}" destId="{D8BEE874-C078-4E6B-BE60-AE5371A7B90E}" srcOrd="5" destOrd="0" presId="urn:microsoft.com/office/officeart/2005/8/layout/default"/>
    <dgm:cxn modelId="{45C50D87-3744-47F3-82A8-C504AAE8A0F0}" type="presParOf" srcId="{675C8127-875F-49A9-816B-F09F0100B8C7}" destId="{FB350016-BA3D-44F2-AE58-47A641E6B528}" srcOrd="6" destOrd="0" presId="urn:microsoft.com/office/officeart/2005/8/layout/default"/>
    <dgm:cxn modelId="{9CB84656-5D3E-4FD6-9960-507DD17CCB69}" type="presParOf" srcId="{675C8127-875F-49A9-816B-F09F0100B8C7}" destId="{87BE4A72-9D70-451F-9C47-7633147B70C1}" srcOrd="7" destOrd="0" presId="urn:microsoft.com/office/officeart/2005/8/layout/default"/>
    <dgm:cxn modelId="{D6837B47-2F53-444A-A85B-893C666B3C2E}" type="presParOf" srcId="{675C8127-875F-49A9-816B-F09F0100B8C7}" destId="{E690C1FA-E328-4D42-89A1-C5F5FA6F84F2}" srcOrd="8" destOrd="0" presId="urn:microsoft.com/office/officeart/2005/8/layout/default"/>
    <dgm:cxn modelId="{BEE4FAB2-FF6E-497C-8A69-2FAB2E1340EC}" type="presParOf" srcId="{675C8127-875F-49A9-816B-F09F0100B8C7}" destId="{28B5F51B-558D-4A02-B0FA-7E3FF5E7E69D}" srcOrd="9" destOrd="0" presId="urn:microsoft.com/office/officeart/2005/8/layout/default"/>
    <dgm:cxn modelId="{B198EC73-54EC-422A-9250-A408481814EA}" type="presParOf" srcId="{675C8127-875F-49A9-816B-F09F0100B8C7}" destId="{E776393A-BF97-4792-BB36-363DA827BC8B}" srcOrd="10" destOrd="0" presId="urn:microsoft.com/office/officeart/2005/8/layout/default"/>
    <dgm:cxn modelId="{067346E6-B8AD-4192-9F8F-80FB741C7EC0}" type="presParOf" srcId="{675C8127-875F-49A9-816B-F09F0100B8C7}" destId="{D141DA76-0770-4A47-B1D9-0CC63396B4F5}" srcOrd="11" destOrd="0" presId="urn:microsoft.com/office/officeart/2005/8/layout/default"/>
    <dgm:cxn modelId="{E2972664-4C3E-4221-AF64-7B9CE6F8A6F7}" type="presParOf" srcId="{675C8127-875F-49A9-816B-F09F0100B8C7}" destId="{5C0E82E3-D2B3-4784-8D15-1989599DEBB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5868E4-32A7-4505-962C-5E392250330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18FA4A03-EED7-47D7-9FF9-3C584D707B52}">
      <dgm:prSet phldrT="[Text]"/>
      <dgm:spPr/>
      <dgm:t>
        <a:bodyPr/>
        <a:lstStyle/>
        <a:p>
          <a:pPr algn="ctr"/>
          <a:r>
            <a:rPr lang="en-US" dirty="0" smtClean="0"/>
            <a:t>IDEAS</a:t>
          </a:r>
        </a:p>
      </dgm:t>
    </dgm:pt>
    <dgm:pt modelId="{221A204B-1885-4C13-8EA6-0CFAEE7549FE}" type="parTrans" cxnId="{9F952929-1134-4BE2-B269-DEA0986FE2F5}">
      <dgm:prSet/>
      <dgm:spPr/>
      <dgm:t>
        <a:bodyPr/>
        <a:lstStyle/>
        <a:p>
          <a:pPr algn="ctr"/>
          <a:endParaRPr lang="el-GR"/>
        </a:p>
      </dgm:t>
    </dgm:pt>
    <dgm:pt modelId="{259C0977-AC1C-4462-81E4-DAB7916877C7}" type="sibTrans" cxnId="{9F952929-1134-4BE2-B269-DEA0986FE2F5}">
      <dgm:prSet/>
      <dgm:spPr/>
      <dgm:t>
        <a:bodyPr/>
        <a:lstStyle/>
        <a:p>
          <a:pPr algn="ctr"/>
          <a:endParaRPr lang="el-GR"/>
        </a:p>
      </dgm:t>
    </dgm:pt>
    <dgm:pt modelId="{1F12EE51-920B-435B-9486-345C97BFB137}">
      <dgm:prSet phldrT="[Text]"/>
      <dgm:spPr/>
      <dgm:t>
        <a:bodyPr/>
        <a:lstStyle/>
        <a:p>
          <a:pPr algn="ctr"/>
          <a:r>
            <a:rPr lang="en-US" dirty="0" smtClean="0"/>
            <a:t>ERANET Scheme</a:t>
          </a:r>
          <a:endParaRPr lang="el-GR" dirty="0"/>
        </a:p>
      </dgm:t>
    </dgm:pt>
    <dgm:pt modelId="{621D4E63-44FA-4B78-8126-B864EF266AA4}" type="parTrans" cxnId="{F3C1EF41-079D-454D-BAC8-DEEF7640A196}">
      <dgm:prSet/>
      <dgm:spPr/>
      <dgm:t>
        <a:bodyPr/>
        <a:lstStyle/>
        <a:p>
          <a:pPr algn="ctr"/>
          <a:endParaRPr lang="el-GR"/>
        </a:p>
      </dgm:t>
    </dgm:pt>
    <dgm:pt modelId="{7FB1752A-5B64-4ABF-ABBD-6028C3228510}" type="sibTrans" cxnId="{F3C1EF41-079D-454D-BAC8-DEEF7640A196}">
      <dgm:prSet/>
      <dgm:spPr/>
      <dgm:t>
        <a:bodyPr/>
        <a:lstStyle/>
        <a:p>
          <a:pPr algn="ctr"/>
          <a:endParaRPr lang="el-GR"/>
        </a:p>
      </dgm:t>
    </dgm:pt>
    <dgm:pt modelId="{DE55D8A8-5D0B-44BE-B940-C7A2451521F7}">
      <dgm:prSet phldrT="[Text]"/>
      <dgm:spPr/>
      <dgm:t>
        <a:bodyPr/>
        <a:lstStyle/>
        <a:p>
          <a:pPr algn="ctr"/>
          <a:r>
            <a:rPr lang="en-US" dirty="0" smtClean="0"/>
            <a:t>Joint Technology Initiatives (JTIs)</a:t>
          </a:r>
          <a:endParaRPr lang="el-GR" dirty="0"/>
        </a:p>
      </dgm:t>
    </dgm:pt>
    <dgm:pt modelId="{A3BB2182-981E-47E8-9684-72772FFA4D06}" type="parTrans" cxnId="{5704FCE8-CC0B-4028-8A42-445C224786B8}">
      <dgm:prSet/>
      <dgm:spPr/>
      <dgm:t>
        <a:bodyPr/>
        <a:lstStyle/>
        <a:p>
          <a:pPr algn="ctr"/>
          <a:endParaRPr lang="el-GR"/>
        </a:p>
      </dgm:t>
    </dgm:pt>
    <dgm:pt modelId="{EC722823-C6A0-42CE-8102-354C2F4C7F55}" type="sibTrans" cxnId="{5704FCE8-CC0B-4028-8A42-445C224786B8}">
      <dgm:prSet/>
      <dgm:spPr/>
      <dgm:t>
        <a:bodyPr/>
        <a:lstStyle/>
        <a:p>
          <a:pPr algn="ctr"/>
          <a:endParaRPr lang="el-GR"/>
        </a:p>
      </dgm:t>
    </dgm:pt>
    <dgm:pt modelId="{DAE8B000-C37F-4C09-84D9-E51475AC97E7}">
      <dgm:prSet phldrT="[Text]"/>
      <dgm:spPr/>
      <dgm:t>
        <a:bodyPr/>
        <a:lstStyle/>
        <a:p>
          <a:pPr algn="ctr"/>
          <a:r>
            <a:rPr lang="en-US" dirty="0" smtClean="0"/>
            <a:t>CAPACITIES</a:t>
          </a:r>
          <a:endParaRPr lang="el-GR" dirty="0"/>
        </a:p>
      </dgm:t>
    </dgm:pt>
    <dgm:pt modelId="{CC8529BD-4200-4025-9AC8-D4648989A241}" type="parTrans" cxnId="{059B459E-3513-41AD-904C-CD9D04F1AC9C}">
      <dgm:prSet/>
      <dgm:spPr/>
      <dgm:t>
        <a:bodyPr/>
        <a:lstStyle/>
        <a:p>
          <a:pPr algn="ctr"/>
          <a:endParaRPr lang="el-GR"/>
        </a:p>
      </dgm:t>
    </dgm:pt>
    <dgm:pt modelId="{19DDA258-3293-4681-9516-C6A92F0A802C}" type="sibTrans" cxnId="{059B459E-3513-41AD-904C-CD9D04F1AC9C}">
      <dgm:prSet/>
      <dgm:spPr/>
      <dgm:t>
        <a:bodyPr/>
        <a:lstStyle/>
        <a:p>
          <a:pPr algn="ctr"/>
          <a:endParaRPr lang="el-GR"/>
        </a:p>
      </dgm:t>
    </dgm:pt>
    <dgm:pt modelId="{1E3ADE52-2C24-4490-8548-A45C40006F8A}">
      <dgm:prSet/>
      <dgm:spPr/>
      <dgm:t>
        <a:bodyPr/>
        <a:lstStyle/>
        <a:p>
          <a:pPr algn="ctr"/>
          <a:r>
            <a:rPr lang="en-US" dirty="0" smtClean="0"/>
            <a:t>ERC GRANTS</a:t>
          </a:r>
        </a:p>
      </dgm:t>
    </dgm:pt>
    <dgm:pt modelId="{546E9532-290A-4958-B9BF-F092B7F3A0E4}" type="parTrans" cxnId="{74785915-0F78-4CB8-97BC-9C917D4C41F6}">
      <dgm:prSet/>
      <dgm:spPr/>
      <dgm:t>
        <a:bodyPr/>
        <a:lstStyle/>
        <a:p>
          <a:pPr algn="ctr"/>
          <a:endParaRPr lang="el-GR"/>
        </a:p>
      </dgm:t>
    </dgm:pt>
    <dgm:pt modelId="{43062599-5514-4840-A618-E27FD29578A2}" type="sibTrans" cxnId="{74785915-0F78-4CB8-97BC-9C917D4C41F6}">
      <dgm:prSet/>
      <dgm:spPr/>
      <dgm:t>
        <a:bodyPr/>
        <a:lstStyle/>
        <a:p>
          <a:pPr algn="ctr"/>
          <a:endParaRPr lang="el-GR"/>
        </a:p>
      </dgm:t>
    </dgm:pt>
    <dgm:pt modelId="{01B78B49-9664-46B6-9315-DD302672379F}">
      <dgm:prSet/>
      <dgm:spPr/>
      <dgm:t>
        <a:bodyPr/>
        <a:lstStyle/>
        <a:p>
          <a:pPr algn="ctr"/>
          <a:r>
            <a:rPr lang="en-US" dirty="0" smtClean="0"/>
            <a:t>PEOPLE</a:t>
          </a:r>
        </a:p>
      </dgm:t>
    </dgm:pt>
    <dgm:pt modelId="{A36CD03C-A188-4B18-BC2E-666AA1008B40}" type="parTrans" cxnId="{F6C0D530-0C7D-402A-88C1-F5D1B7956DEE}">
      <dgm:prSet/>
      <dgm:spPr/>
      <dgm:t>
        <a:bodyPr/>
        <a:lstStyle/>
        <a:p>
          <a:pPr algn="ctr"/>
          <a:endParaRPr lang="el-GR"/>
        </a:p>
      </dgm:t>
    </dgm:pt>
    <dgm:pt modelId="{80AC8821-CC76-4B07-9650-80B0A49F8FB7}" type="sibTrans" cxnId="{F6C0D530-0C7D-402A-88C1-F5D1B7956DEE}">
      <dgm:prSet/>
      <dgm:spPr/>
      <dgm:t>
        <a:bodyPr/>
        <a:lstStyle/>
        <a:p>
          <a:pPr algn="ctr"/>
          <a:endParaRPr lang="el-GR"/>
        </a:p>
      </dgm:t>
    </dgm:pt>
    <dgm:pt modelId="{39E79D77-446E-4C46-BA21-2F91659D0049}">
      <dgm:prSet/>
      <dgm:spPr/>
      <dgm:t>
        <a:bodyPr/>
        <a:lstStyle/>
        <a:p>
          <a:pPr algn="ctr"/>
          <a:r>
            <a:rPr lang="en-US" dirty="0" smtClean="0"/>
            <a:t>IMI</a:t>
          </a:r>
          <a:endParaRPr lang="el-GR" dirty="0"/>
        </a:p>
      </dgm:t>
    </dgm:pt>
    <dgm:pt modelId="{93CB829D-CB9A-4334-87F2-7A958BA59471}" type="parTrans" cxnId="{E1A8C15E-4BF7-4B6D-9B03-8A5E431CC079}">
      <dgm:prSet/>
      <dgm:spPr/>
      <dgm:t>
        <a:bodyPr/>
        <a:lstStyle/>
        <a:p>
          <a:pPr algn="ctr"/>
          <a:endParaRPr lang="el-GR"/>
        </a:p>
      </dgm:t>
    </dgm:pt>
    <dgm:pt modelId="{B421AEDF-6BA3-489C-9D82-CD55B2BF3D9F}" type="sibTrans" cxnId="{E1A8C15E-4BF7-4B6D-9B03-8A5E431CC079}">
      <dgm:prSet/>
      <dgm:spPr/>
      <dgm:t>
        <a:bodyPr/>
        <a:lstStyle/>
        <a:p>
          <a:pPr algn="ctr"/>
          <a:endParaRPr lang="el-GR"/>
        </a:p>
      </dgm:t>
    </dgm:pt>
    <dgm:pt modelId="{F6DA61C9-71A6-40A9-92AA-E0266819DF1D}">
      <dgm:prSet/>
      <dgm:spPr/>
      <dgm:t>
        <a:bodyPr/>
        <a:lstStyle/>
        <a:p>
          <a:pPr algn="ctr"/>
          <a:r>
            <a:rPr lang="en-US" dirty="0" smtClean="0"/>
            <a:t>New</a:t>
          </a:r>
        </a:p>
        <a:p>
          <a:pPr algn="ctr"/>
          <a:r>
            <a:rPr lang="en-US" dirty="0" smtClean="0"/>
            <a:t>HORIZON 2014-2020</a:t>
          </a:r>
          <a:endParaRPr lang="el-GR" dirty="0"/>
        </a:p>
      </dgm:t>
    </dgm:pt>
    <dgm:pt modelId="{9FF5D2FB-B9EB-411F-BDDD-3C74C286FA2A}" type="parTrans" cxnId="{6410BB1A-9098-4427-9CBA-CBB350AA90A5}">
      <dgm:prSet/>
      <dgm:spPr/>
      <dgm:t>
        <a:bodyPr/>
        <a:lstStyle/>
        <a:p>
          <a:pPr algn="ctr"/>
          <a:endParaRPr lang="el-GR"/>
        </a:p>
      </dgm:t>
    </dgm:pt>
    <dgm:pt modelId="{A14DEED9-51A2-4311-8A41-144DF847251E}" type="sibTrans" cxnId="{6410BB1A-9098-4427-9CBA-CBB350AA90A5}">
      <dgm:prSet/>
      <dgm:spPr/>
      <dgm:t>
        <a:bodyPr/>
        <a:lstStyle/>
        <a:p>
          <a:pPr algn="ctr"/>
          <a:endParaRPr lang="el-GR"/>
        </a:p>
      </dgm:t>
    </dgm:pt>
    <dgm:pt modelId="{DA7DDC87-E33A-48C1-84BC-B979ED49E140}">
      <dgm:prSet/>
      <dgm:spPr/>
      <dgm:t>
        <a:bodyPr/>
        <a:lstStyle/>
        <a:p>
          <a:pPr algn="ctr"/>
          <a:r>
            <a:rPr lang="en-US" dirty="0" err="1" smtClean="0"/>
            <a:t>EuroTransBio</a:t>
          </a:r>
          <a:endParaRPr lang="en-US" dirty="0" smtClean="0"/>
        </a:p>
      </dgm:t>
    </dgm:pt>
    <dgm:pt modelId="{49963B0A-B068-4B0C-8810-CDDD0DC5CB29}" type="parTrans" cxnId="{FC9693ED-70CA-427D-BD81-C8A4664C32E2}">
      <dgm:prSet/>
      <dgm:spPr/>
      <dgm:t>
        <a:bodyPr/>
        <a:lstStyle/>
        <a:p>
          <a:pPr algn="ctr"/>
          <a:endParaRPr lang="el-GR"/>
        </a:p>
      </dgm:t>
    </dgm:pt>
    <dgm:pt modelId="{15D1F507-284E-44F6-B11E-F5668EAE7CE9}" type="sibTrans" cxnId="{FC9693ED-70CA-427D-BD81-C8A4664C32E2}">
      <dgm:prSet/>
      <dgm:spPr/>
      <dgm:t>
        <a:bodyPr/>
        <a:lstStyle/>
        <a:p>
          <a:pPr algn="ctr"/>
          <a:endParaRPr lang="el-GR"/>
        </a:p>
      </dgm:t>
    </dgm:pt>
    <dgm:pt modelId="{17076574-EB22-42F3-BF19-55F836567C6A}">
      <dgm:prSet/>
      <dgm:spPr/>
      <dgm:t>
        <a:bodyPr/>
        <a:lstStyle/>
        <a:p>
          <a:pPr algn="ctr"/>
          <a:r>
            <a:rPr lang="en-US" dirty="0" smtClean="0"/>
            <a:t>TRANSCAN</a:t>
          </a:r>
          <a:endParaRPr lang="el-GR" dirty="0"/>
        </a:p>
      </dgm:t>
    </dgm:pt>
    <dgm:pt modelId="{AB7C7C44-5A56-46D9-AA2D-C08CAE54FBB0}" type="sibTrans" cxnId="{F6F65791-62FF-4406-B476-A34979EC7A86}">
      <dgm:prSet/>
      <dgm:spPr/>
      <dgm:t>
        <a:bodyPr/>
        <a:lstStyle/>
        <a:p>
          <a:pPr algn="ctr"/>
          <a:endParaRPr lang="el-GR"/>
        </a:p>
      </dgm:t>
    </dgm:pt>
    <dgm:pt modelId="{6E5645DB-8D2D-4C51-8CE8-41A3B1637884}" type="parTrans" cxnId="{F6F65791-62FF-4406-B476-A34979EC7A86}">
      <dgm:prSet/>
      <dgm:spPr/>
      <dgm:t>
        <a:bodyPr/>
        <a:lstStyle/>
        <a:p>
          <a:pPr algn="ctr"/>
          <a:endParaRPr lang="el-GR"/>
        </a:p>
      </dgm:t>
    </dgm:pt>
    <dgm:pt modelId="{5CE45155-F8D4-46FE-B986-CBFF63A9653F}">
      <dgm:prSet phldrT="[Text]"/>
      <dgm:spPr/>
      <dgm:t>
        <a:bodyPr/>
        <a:lstStyle/>
        <a:p>
          <a:pPr algn="ctr"/>
          <a:r>
            <a:rPr lang="en-US" dirty="0" smtClean="0">
              <a:ln>
                <a:solidFill>
                  <a:schemeClr val="bg1"/>
                </a:solidFill>
              </a:ln>
            </a:rPr>
            <a:t>HEALTH</a:t>
          </a:r>
          <a:endParaRPr lang="el-GR" dirty="0">
            <a:ln>
              <a:solidFill>
                <a:schemeClr val="bg1"/>
              </a:solidFill>
            </a:ln>
          </a:endParaRPr>
        </a:p>
      </dgm:t>
    </dgm:pt>
    <dgm:pt modelId="{5B9D7225-186D-46D7-96E6-69B99CDDE66B}">
      <dgm:prSet phldrT="[Text]"/>
      <dgm:spPr/>
      <dgm:t>
        <a:bodyPr/>
        <a:lstStyle/>
        <a:p>
          <a:pPr algn="ctr"/>
          <a:r>
            <a:rPr lang="en-US" dirty="0" smtClean="0">
              <a:ln>
                <a:solidFill>
                  <a:schemeClr val="bg1"/>
                </a:solidFill>
              </a:ln>
            </a:rPr>
            <a:t>COOPERATION</a:t>
          </a:r>
          <a:endParaRPr lang="el-GR" dirty="0">
            <a:ln>
              <a:solidFill>
                <a:schemeClr val="bg1"/>
              </a:solidFill>
            </a:ln>
          </a:endParaRPr>
        </a:p>
      </dgm:t>
    </dgm:pt>
    <dgm:pt modelId="{DD22F3F7-C79C-4641-A4B7-46164AE772E2}" type="sibTrans" cxnId="{13C44501-53E5-488F-802A-C0C22D4DF503}">
      <dgm:prSet/>
      <dgm:spPr/>
      <dgm:t>
        <a:bodyPr/>
        <a:lstStyle/>
        <a:p>
          <a:pPr algn="ctr"/>
          <a:endParaRPr lang="el-GR"/>
        </a:p>
      </dgm:t>
    </dgm:pt>
    <dgm:pt modelId="{FEE3335E-5473-4BFF-AA9C-436619DB1762}" type="parTrans" cxnId="{13C44501-53E5-488F-802A-C0C22D4DF503}">
      <dgm:prSet/>
      <dgm:spPr/>
      <dgm:t>
        <a:bodyPr/>
        <a:lstStyle/>
        <a:p>
          <a:pPr algn="ctr"/>
          <a:endParaRPr lang="el-GR"/>
        </a:p>
      </dgm:t>
    </dgm:pt>
    <dgm:pt modelId="{EDD20761-2575-434F-9B23-22BEDF6CCB5C}" type="sibTrans" cxnId="{4BDCF4DF-861D-4F58-B840-5219504A0CB0}">
      <dgm:prSet/>
      <dgm:spPr/>
      <dgm:t>
        <a:bodyPr/>
        <a:lstStyle/>
        <a:p>
          <a:pPr algn="ctr"/>
          <a:endParaRPr lang="el-GR"/>
        </a:p>
      </dgm:t>
    </dgm:pt>
    <dgm:pt modelId="{420CEF09-EF6E-4AE1-B8C0-5120162FC470}" type="parTrans" cxnId="{4BDCF4DF-861D-4F58-B840-5219504A0CB0}">
      <dgm:prSet/>
      <dgm:spPr/>
      <dgm:t>
        <a:bodyPr/>
        <a:lstStyle/>
        <a:p>
          <a:pPr algn="ctr"/>
          <a:endParaRPr lang="el-GR"/>
        </a:p>
      </dgm:t>
    </dgm:pt>
    <dgm:pt modelId="{675C8127-875F-49A9-816B-F09F0100B8C7}" type="pres">
      <dgm:prSet presAssocID="{525868E4-32A7-4505-962C-5E39225033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2A65A7C-1AC7-44BC-BB42-DDD904C2ED4D}" type="pres">
      <dgm:prSet presAssocID="{5B9D7225-186D-46D7-96E6-69B99CDDE66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4FD6E6-E01C-4517-871C-FD2D64032734}" type="pres">
      <dgm:prSet presAssocID="{DD22F3F7-C79C-4641-A4B7-46164AE772E2}" presName="sibTrans" presStyleCnt="0"/>
      <dgm:spPr/>
    </dgm:pt>
    <dgm:pt modelId="{4AEB997C-3B86-4432-A20A-0B8B43933152}" type="pres">
      <dgm:prSet presAssocID="{18FA4A03-EED7-47D7-9FF9-3C584D707B5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6CFCD7-BA35-45F4-9A75-E8D4A879F483}" type="pres">
      <dgm:prSet presAssocID="{259C0977-AC1C-4462-81E4-DAB7916877C7}" presName="sibTrans" presStyleCnt="0"/>
      <dgm:spPr/>
    </dgm:pt>
    <dgm:pt modelId="{D1E67753-583F-4AD6-A125-F3421E7212C7}" type="pres">
      <dgm:prSet presAssocID="{01B78B49-9664-46B6-9315-DD302672379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8BEE874-C078-4E6B-BE60-AE5371A7B90E}" type="pres">
      <dgm:prSet presAssocID="{80AC8821-CC76-4B07-9650-80B0A49F8FB7}" presName="sibTrans" presStyleCnt="0"/>
      <dgm:spPr/>
    </dgm:pt>
    <dgm:pt modelId="{FB350016-BA3D-44F2-AE58-47A641E6B528}" type="pres">
      <dgm:prSet presAssocID="{1F12EE51-920B-435B-9486-345C97BFB13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BE4A72-9D70-451F-9C47-7633147B70C1}" type="pres">
      <dgm:prSet presAssocID="{7FB1752A-5B64-4ABF-ABBD-6028C3228510}" presName="sibTrans" presStyleCnt="0"/>
      <dgm:spPr/>
    </dgm:pt>
    <dgm:pt modelId="{E690C1FA-E328-4D42-89A1-C5F5FA6F84F2}" type="pres">
      <dgm:prSet presAssocID="{DE55D8A8-5D0B-44BE-B940-C7A2451521F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B5F51B-558D-4A02-B0FA-7E3FF5E7E69D}" type="pres">
      <dgm:prSet presAssocID="{EC722823-C6A0-42CE-8102-354C2F4C7F55}" presName="sibTrans" presStyleCnt="0"/>
      <dgm:spPr/>
    </dgm:pt>
    <dgm:pt modelId="{E776393A-BF97-4792-BB36-363DA827BC8B}" type="pres">
      <dgm:prSet presAssocID="{DAE8B000-C37F-4C09-84D9-E51475AC97E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41DA76-0770-4A47-B1D9-0CC63396B4F5}" type="pres">
      <dgm:prSet presAssocID="{19DDA258-3293-4681-9516-C6A92F0A802C}" presName="sibTrans" presStyleCnt="0"/>
      <dgm:spPr/>
    </dgm:pt>
    <dgm:pt modelId="{5C0E82E3-D2B3-4784-8D15-1989599DEBBF}" type="pres">
      <dgm:prSet presAssocID="{F6DA61C9-71A6-40A9-92AA-E0266819DF1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EAF7A42-4F30-4B82-BF2A-5601092A8D45}" type="presOf" srcId="{DA7DDC87-E33A-48C1-84BC-B979ED49E140}" destId="{FB350016-BA3D-44F2-AE58-47A641E6B528}" srcOrd="0" destOrd="2" presId="urn:microsoft.com/office/officeart/2005/8/layout/default"/>
    <dgm:cxn modelId="{74785915-0F78-4CB8-97BC-9C917D4C41F6}" srcId="{18FA4A03-EED7-47D7-9FF9-3C584D707B52}" destId="{1E3ADE52-2C24-4490-8548-A45C40006F8A}" srcOrd="0" destOrd="0" parTransId="{546E9532-290A-4958-B9BF-F092B7F3A0E4}" sibTransId="{43062599-5514-4840-A618-E27FD29578A2}"/>
    <dgm:cxn modelId="{6410BB1A-9098-4427-9CBA-CBB350AA90A5}" srcId="{525868E4-32A7-4505-962C-5E3922503300}" destId="{F6DA61C9-71A6-40A9-92AA-E0266819DF1D}" srcOrd="6" destOrd="0" parTransId="{9FF5D2FB-B9EB-411F-BDDD-3C74C286FA2A}" sibTransId="{A14DEED9-51A2-4311-8A41-144DF847251E}"/>
    <dgm:cxn modelId="{13C44501-53E5-488F-802A-C0C22D4DF503}" srcId="{525868E4-32A7-4505-962C-5E3922503300}" destId="{5B9D7225-186D-46D7-96E6-69B99CDDE66B}" srcOrd="0" destOrd="0" parTransId="{FEE3335E-5473-4BFF-AA9C-436619DB1762}" sibTransId="{DD22F3F7-C79C-4641-A4B7-46164AE772E2}"/>
    <dgm:cxn modelId="{0076A3C3-B45F-44AE-878F-AA7771B4D337}" type="presOf" srcId="{DAE8B000-C37F-4C09-84D9-E51475AC97E7}" destId="{E776393A-BF97-4792-BB36-363DA827BC8B}" srcOrd="0" destOrd="0" presId="urn:microsoft.com/office/officeart/2005/8/layout/default"/>
    <dgm:cxn modelId="{6A3E6906-7993-4E41-9F2B-25236F389B3E}" type="presOf" srcId="{5CE45155-F8D4-46FE-B986-CBFF63A9653F}" destId="{32A65A7C-1AC7-44BC-BB42-DDD904C2ED4D}" srcOrd="0" destOrd="1" presId="urn:microsoft.com/office/officeart/2005/8/layout/default"/>
    <dgm:cxn modelId="{78F2F20D-FDCD-47F2-B68C-913C6B9DC217}" type="presOf" srcId="{F6DA61C9-71A6-40A9-92AA-E0266819DF1D}" destId="{5C0E82E3-D2B3-4784-8D15-1989599DEBBF}" srcOrd="0" destOrd="0" presId="urn:microsoft.com/office/officeart/2005/8/layout/default"/>
    <dgm:cxn modelId="{F6C0D530-0C7D-402A-88C1-F5D1B7956DEE}" srcId="{525868E4-32A7-4505-962C-5E3922503300}" destId="{01B78B49-9664-46B6-9315-DD302672379F}" srcOrd="2" destOrd="0" parTransId="{A36CD03C-A188-4B18-BC2E-666AA1008B40}" sibTransId="{80AC8821-CC76-4B07-9650-80B0A49F8FB7}"/>
    <dgm:cxn modelId="{F3C1EF41-079D-454D-BAC8-DEEF7640A196}" srcId="{525868E4-32A7-4505-962C-5E3922503300}" destId="{1F12EE51-920B-435B-9486-345C97BFB137}" srcOrd="3" destOrd="0" parTransId="{621D4E63-44FA-4B78-8126-B864EF266AA4}" sibTransId="{7FB1752A-5B64-4ABF-ABBD-6028C3228510}"/>
    <dgm:cxn modelId="{41F3B55D-9157-475C-89B6-6ACC02C7F95E}" type="presOf" srcId="{1F12EE51-920B-435B-9486-345C97BFB137}" destId="{FB350016-BA3D-44F2-AE58-47A641E6B528}" srcOrd="0" destOrd="0" presId="urn:microsoft.com/office/officeart/2005/8/layout/default"/>
    <dgm:cxn modelId="{E1A09369-E48E-4565-AB3F-6A6FD05FFFE6}" type="presOf" srcId="{5B9D7225-186D-46D7-96E6-69B99CDDE66B}" destId="{32A65A7C-1AC7-44BC-BB42-DDD904C2ED4D}" srcOrd="0" destOrd="0" presId="urn:microsoft.com/office/officeart/2005/8/layout/default"/>
    <dgm:cxn modelId="{9F952929-1134-4BE2-B269-DEA0986FE2F5}" srcId="{525868E4-32A7-4505-962C-5E3922503300}" destId="{18FA4A03-EED7-47D7-9FF9-3C584D707B52}" srcOrd="1" destOrd="0" parTransId="{221A204B-1885-4C13-8EA6-0CFAEE7549FE}" sibTransId="{259C0977-AC1C-4462-81E4-DAB7916877C7}"/>
    <dgm:cxn modelId="{F37BBC4B-2A6E-4424-8E86-5495B8F9B904}" type="presOf" srcId="{01B78B49-9664-46B6-9315-DD302672379F}" destId="{D1E67753-583F-4AD6-A125-F3421E7212C7}" srcOrd="0" destOrd="0" presId="urn:microsoft.com/office/officeart/2005/8/layout/default"/>
    <dgm:cxn modelId="{059B459E-3513-41AD-904C-CD9D04F1AC9C}" srcId="{525868E4-32A7-4505-962C-5E3922503300}" destId="{DAE8B000-C37F-4C09-84D9-E51475AC97E7}" srcOrd="5" destOrd="0" parTransId="{CC8529BD-4200-4025-9AC8-D4648989A241}" sibTransId="{19DDA258-3293-4681-9516-C6A92F0A802C}"/>
    <dgm:cxn modelId="{A2C75BA0-A1A8-4457-84D2-470F50ACA2C8}" type="presOf" srcId="{DE55D8A8-5D0B-44BE-B940-C7A2451521F7}" destId="{E690C1FA-E328-4D42-89A1-C5F5FA6F84F2}" srcOrd="0" destOrd="0" presId="urn:microsoft.com/office/officeart/2005/8/layout/default"/>
    <dgm:cxn modelId="{0DDB7246-1305-4993-B207-BFB8BDF2D0DD}" type="presOf" srcId="{17076574-EB22-42F3-BF19-55F836567C6A}" destId="{FB350016-BA3D-44F2-AE58-47A641E6B528}" srcOrd="0" destOrd="1" presId="urn:microsoft.com/office/officeart/2005/8/layout/default"/>
    <dgm:cxn modelId="{F6F65791-62FF-4406-B476-A34979EC7A86}" srcId="{1F12EE51-920B-435B-9486-345C97BFB137}" destId="{17076574-EB22-42F3-BF19-55F836567C6A}" srcOrd="0" destOrd="0" parTransId="{6E5645DB-8D2D-4C51-8CE8-41A3B1637884}" sibTransId="{AB7C7C44-5A56-46D9-AA2D-C08CAE54FBB0}"/>
    <dgm:cxn modelId="{E246B6B7-9770-43D7-AF32-8E7BDCDC419F}" type="presOf" srcId="{18FA4A03-EED7-47D7-9FF9-3C584D707B52}" destId="{4AEB997C-3B86-4432-A20A-0B8B43933152}" srcOrd="0" destOrd="0" presId="urn:microsoft.com/office/officeart/2005/8/layout/default"/>
    <dgm:cxn modelId="{4BDCF4DF-861D-4F58-B840-5219504A0CB0}" srcId="{5B9D7225-186D-46D7-96E6-69B99CDDE66B}" destId="{5CE45155-F8D4-46FE-B986-CBFF63A9653F}" srcOrd="0" destOrd="0" parTransId="{420CEF09-EF6E-4AE1-B8C0-5120162FC470}" sibTransId="{EDD20761-2575-434F-9B23-22BEDF6CCB5C}"/>
    <dgm:cxn modelId="{D8631808-8B3B-4BA1-82B1-D7BF017E663D}" type="presOf" srcId="{1E3ADE52-2C24-4490-8548-A45C40006F8A}" destId="{4AEB997C-3B86-4432-A20A-0B8B43933152}" srcOrd="0" destOrd="1" presId="urn:microsoft.com/office/officeart/2005/8/layout/default"/>
    <dgm:cxn modelId="{FC9693ED-70CA-427D-BD81-C8A4664C32E2}" srcId="{1F12EE51-920B-435B-9486-345C97BFB137}" destId="{DA7DDC87-E33A-48C1-84BC-B979ED49E140}" srcOrd="1" destOrd="0" parTransId="{49963B0A-B068-4B0C-8810-CDDD0DC5CB29}" sibTransId="{15D1F507-284E-44F6-B11E-F5668EAE7CE9}"/>
    <dgm:cxn modelId="{5704FCE8-CC0B-4028-8A42-445C224786B8}" srcId="{525868E4-32A7-4505-962C-5E3922503300}" destId="{DE55D8A8-5D0B-44BE-B940-C7A2451521F7}" srcOrd="4" destOrd="0" parTransId="{A3BB2182-981E-47E8-9684-72772FFA4D06}" sibTransId="{EC722823-C6A0-42CE-8102-354C2F4C7F55}"/>
    <dgm:cxn modelId="{21C8D8B8-EE98-4D4C-A9E1-A4E2CB47B2E0}" type="presOf" srcId="{525868E4-32A7-4505-962C-5E3922503300}" destId="{675C8127-875F-49A9-816B-F09F0100B8C7}" srcOrd="0" destOrd="0" presId="urn:microsoft.com/office/officeart/2005/8/layout/default"/>
    <dgm:cxn modelId="{E1A8C15E-4BF7-4B6D-9B03-8A5E431CC079}" srcId="{DE55D8A8-5D0B-44BE-B940-C7A2451521F7}" destId="{39E79D77-446E-4C46-BA21-2F91659D0049}" srcOrd="0" destOrd="0" parTransId="{93CB829D-CB9A-4334-87F2-7A958BA59471}" sibTransId="{B421AEDF-6BA3-489C-9D82-CD55B2BF3D9F}"/>
    <dgm:cxn modelId="{9B646E46-2915-41F8-BC23-4FB429EE1497}" type="presOf" srcId="{39E79D77-446E-4C46-BA21-2F91659D0049}" destId="{E690C1FA-E328-4D42-89A1-C5F5FA6F84F2}" srcOrd="0" destOrd="1" presId="urn:microsoft.com/office/officeart/2005/8/layout/default"/>
    <dgm:cxn modelId="{E6477232-CA56-4B2D-82FA-B8C7133AA217}" type="presParOf" srcId="{675C8127-875F-49A9-816B-F09F0100B8C7}" destId="{32A65A7C-1AC7-44BC-BB42-DDD904C2ED4D}" srcOrd="0" destOrd="0" presId="urn:microsoft.com/office/officeart/2005/8/layout/default"/>
    <dgm:cxn modelId="{FDEC1420-88CA-4A4D-80C9-8DD51D8CA37A}" type="presParOf" srcId="{675C8127-875F-49A9-816B-F09F0100B8C7}" destId="{174FD6E6-E01C-4517-871C-FD2D64032734}" srcOrd="1" destOrd="0" presId="urn:microsoft.com/office/officeart/2005/8/layout/default"/>
    <dgm:cxn modelId="{AA1C19A1-9FC9-4E6A-A11F-0D0A69938816}" type="presParOf" srcId="{675C8127-875F-49A9-816B-F09F0100B8C7}" destId="{4AEB997C-3B86-4432-A20A-0B8B43933152}" srcOrd="2" destOrd="0" presId="urn:microsoft.com/office/officeart/2005/8/layout/default"/>
    <dgm:cxn modelId="{36AE5411-1D6F-4B7F-A3FD-13179C1B10BA}" type="presParOf" srcId="{675C8127-875F-49A9-816B-F09F0100B8C7}" destId="{C66CFCD7-BA35-45F4-9A75-E8D4A879F483}" srcOrd="3" destOrd="0" presId="urn:microsoft.com/office/officeart/2005/8/layout/default"/>
    <dgm:cxn modelId="{C14FDB80-369D-466C-B3D9-61306DB1975B}" type="presParOf" srcId="{675C8127-875F-49A9-816B-F09F0100B8C7}" destId="{D1E67753-583F-4AD6-A125-F3421E7212C7}" srcOrd="4" destOrd="0" presId="urn:microsoft.com/office/officeart/2005/8/layout/default"/>
    <dgm:cxn modelId="{AA285D08-8A38-4C80-A254-C57C180885C9}" type="presParOf" srcId="{675C8127-875F-49A9-816B-F09F0100B8C7}" destId="{D8BEE874-C078-4E6B-BE60-AE5371A7B90E}" srcOrd="5" destOrd="0" presId="urn:microsoft.com/office/officeart/2005/8/layout/default"/>
    <dgm:cxn modelId="{3FC147F8-7072-4601-B827-AB9F140A556F}" type="presParOf" srcId="{675C8127-875F-49A9-816B-F09F0100B8C7}" destId="{FB350016-BA3D-44F2-AE58-47A641E6B528}" srcOrd="6" destOrd="0" presId="urn:microsoft.com/office/officeart/2005/8/layout/default"/>
    <dgm:cxn modelId="{663990EF-8FDE-410C-A71A-16632114A37C}" type="presParOf" srcId="{675C8127-875F-49A9-816B-F09F0100B8C7}" destId="{87BE4A72-9D70-451F-9C47-7633147B70C1}" srcOrd="7" destOrd="0" presId="urn:microsoft.com/office/officeart/2005/8/layout/default"/>
    <dgm:cxn modelId="{335706A6-721A-476E-87A4-4BEC24F82E91}" type="presParOf" srcId="{675C8127-875F-49A9-816B-F09F0100B8C7}" destId="{E690C1FA-E328-4D42-89A1-C5F5FA6F84F2}" srcOrd="8" destOrd="0" presId="urn:microsoft.com/office/officeart/2005/8/layout/default"/>
    <dgm:cxn modelId="{0BAC3B7B-7F1C-42DE-93C2-E625D30BB49E}" type="presParOf" srcId="{675C8127-875F-49A9-816B-F09F0100B8C7}" destId="{28B5F51B-558D-4A02-B0FA-7E3FF5E7E69D}" srcOrd="9" destOrd="0" presId="urn:microsoft.com/office/officeart/2005/8/layout/default"/>
    <dgm:cxn modelId="{D98CF887-6EC8-4A3C-82AB-B42D500B06A0}" type="presParOf" srcId="{675C8127-875F-49A9-816B-F09F0100B8C7}" destId="{E776393A-BF97-4792-BB36-363DA827BC8B}" srcOrd="10" destOrd="0" presId="urn:microsoft.com/office/officeart/2005/8/layout/default"/>
    <dgm:cxn modelId="{C372FB14-1111-4EAD-AAFA-00CE04E70BBC}" type="presParOf" srcId="{675C8127-875F-49A9-816B-F09F0100B8C7}" destId="{D141DA76-0770-4A47-B1D9-0CC63396B4F5}" srcOrd="11" destOrd="0" presId="urn:microsoft.com/office/officeart/2005/8/layout/default"/>
    <dgm:cxn modelId="{358A7110-E03A-4F4C-B749-C9E6E22808BE}" type="presParOf" srcId="{675C8127-875F-49A9-816B-F09F0100B8C7}" destId="{5C0E82E3-D2B3-4784-8D15-1989599DEBB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5868E4-32A7-4505-962C-5E392250330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18FA4A03-EED7-47D7-9FF9-3C584D707B52}">
      <dgm:prSet phldrT="[Text]"/>
      <dgm:spPr/>
      <dgm:t>
        <a:bodyPr/>
        <a:lstStyle/>
        <a:p>
          <a:pPr algn="ctr"/>
          <a:r>
            <a:rPr lang="en-US" dirty="0" smtClean="0"/>
            <a:t>IDEAS</a:t>
          </a:r>
        </a:p>
      </dgm:t>
    </dgm:pt>
    <dgm:pt modelId="{221A204B-1885-4C13-8EA6-0CFAEE7549FE}" type="parTrans" cxnId="{9F952929-1134-4BE2-B269-DEA0986FE2F5}">
      <dgm:prSet/>
      <dgm:spPr/>
      <dgm:t>
        <a:bodyPr/>
        <a:lstStyle/>
        <a:p>
          <a:pPr algn="ctr"/>
          <a:endParaRPr lang="el-GR"/>
        </a:p>
      </dgm:t>
    </dgm:pt>
    <dgm:pt modelId="{259C0977-AC1C-4462-81E4-DAB7916877C7}" type="sibTrans" cxnId="{9F952929-1134-4BE2-B269-DEA0986FE2F5}">
      <dgm:prSet/>
      <dgm:spPr/>
      <dgm:t>
        <a:bodyPr/>
        <a:lstStyle/>
        <a:p>
          <a:pPr algn="ctr"/>
          <a:endParaRPr lang="el-GR"/>
        </a:p>
      </dgm:t>
    </dgm:pt>
    <dgm:pt modelId="{1F12EE51-920B-435B-9486-345C97BFB137}">
      <dgm:prSet phldrT="[Text]"/>
      <dgm:spPr/>
      <dgm:t>
        <a:bodyPr/>
        <a:lstStyle/>
        <a:p>
          <a:pPr algn="ctr"/>
          <a:r>
            <a:rPr lang="en-US" dirty="0" smtClean="0"/>
            <a:t>ERANET Scheme</a:t>
          </a:r>
          <a:endParaRPr lang="el-GR" dirty="0"/>
        </a:p>
      </dgm:t>
    </dgm:pt>
    <dgm:pt modelId="{621D4E63-44FA-4B78-8126-B864EF266AA4}" type="parTrans" cxnId="{F3C1EF41-079D-454D-BAC8-DEEF7640A196}">
      <dgm:prSet/>
      <dgm:spPr/>
      <dgm:t>
        <a:bodyPr/>
        <a:lstStyle/>
        <a:p>
          <a:pPr algn="ctr"/>
          <a:endParaRPr lang="el-GR"/>
        </a:p>
      </dgm:t>
    </dgm:pt>
    <dgm:pt modelId="{7FB1752A-5B64-4ABF-ABBD-6028C3228510}" type="sibTrans" cxnId="{F3C1EF41-079D-454D-BAC8-DEEF7640A196}">
      <dgm:prSet/>
      <dgm:spPr/>
      <dgm:t>
        <a:bodyPr/>
        <a:lstStyle/>
        <a:p>
          <a:pPr algn="ctr"/>
          <a:endParaRPr lang="el-GR"/>
        </a:p>
      </dgm:t>
    </dgm:pt>
    <dgm:pt modelId="{DE55D8A8-5D0B-44BE-B940-C7A2451521F7}">
      <dgm:prSet phldrT="[Text]"/>
      <dgm:spPr/>
      <dgm:t>
        <a:bodyPr/>
        <a:lstStyle/>
        <a:p>
          <a:pPr algn="ctr"/>
          <a:r>
            <a:rPr lang="en-US" dirty="0" smtClean="0"/>
            <a:t>Joint Technology Initiatives (JTIs)</a:t>
          </a:r>
          <a:endParaRPr lang="el-GR" dirty="0"/>
        </a:p>
      </dgm:t>
    </dgm:pt>
    <dgm:pt modelId="{A3BB2182-981E-47E8-9684-72772FFA4D06}" type="parTrans" cxnId="{5704FCE8-CC0B-4028-8A42-445C224786B8}">
      <dgm:prSet/>
      <dgm:spPr/>
      <dgm:t>
        <a:bodyPr/>
        <a:lstStyle/>
        <a:p>
          <a:pPr algn="ctr"/>
          <a:endParaRPr lang="el-GR"/>
        </a:p>
      </dgm:t>
    </dgm:pt>
    <dgm:pt modelId="{EC722823-C6A0-42CE-8102-354C2F4C7F55}" type="sibTrans" cxnId="{5704FCE8-CC0B-4028-8A42-445C224786B8}">
      <dgm:prSet/>
      <dgm:spPr/>
      <dgm:t>
        <a:bodyPr/>
        <a:lstStyle/>
        <a:p>
          <a:pPr algn="ctr"/>
          <a:endParaRPr lang="el-GR"/>
        </a:p>
      </dgm:t>
    </dgm:pt>
    <dgm:pt modelId="{DAE8B000-C37F-4C09-84D9-E51475AC97E7}">
      <dgm:prSet phldrT="[Text]"/>
      <dgm:spPr/>
      <dgm:t>
        <a:bodyPr/>
        <a:lstStyle/>
        <a:p>
          <a:pPr algn="ctr"/>
          <a:r>
            <a:rPr lang="en-US" dirty="0" smtClean="0"/>
            <a:t>CAPACITIES</a:t>
          </a:r>
          <a:endParaRPr lang="el-GR" dirty="0"/>
        </a:p>
      </dgm:t>
    </dgm:pt>
    <dgm:pt modelId="{CC8529BD-4200-4025-9AC8-D4648989A241}" type="parTrans" cxnId="{059B459E-3513-41AD-904C-CD9D04F1AC9C}">
      <dgm:prSet/>
      <dgm:spPr/>
      <dgm:t>
        <a:bodyPr/>
        <a:lstStyle/>
        <a:p>
          <a:pPr algn="ctr"/>
          <a:endParaRPr lang="el-GR"/>
        </a:p>
      </dgm:t>
    </dgm:pt>
    <dgm:pt modelId="{19DDA258-3293-4681-9516-C6A92F0A802C}" type="sibTrans" cxnId="{059B459E-3513-41AD-904C-CD9D04F1AC9C}">
      <dgm:prSet/>
      <dgm:spPr/>
      <dgm:t>
        <a:bodyPr/>
        <a:lstStyle/>
        <a:p>
          <a:pPr algn="ctr"/>
          <a:endParaRPr lang="el-GR"/>
        </a:p>
      </dgm:t>
    </dgm:pt>
    <dgm:pt modelId="{1E3ADE52-2C24-4490-8548-A45C40006F8A}">
      <dgm:prSet/>
      <dgm:spPr/>
      <dgm:t>
        <a:bodyPr/>
        <a:lstStyle/>
        <a:p>
          <a:pPr algn="ctr"/>
          <a:r>
            <a:rPr lang="en-US" dirty="0" smtClean="0"/>
            <a:t>ERC GRANTS</a:t>
          </a:r>
        </a:p>
      </dgm:t>
    </dgm:pt>
    <dgm:pt modelId="{546E9532-290A-4958-B9BF-F092B7F3A0E4}" type="parTrans" cxnId="{74785915-0F78-4CB8-97BC-9C917D4C41F6}">
      <dgm:prSet/>
      <dgm:spPr/>
      <dgm:t>
        <a:bodyPr/>
        <a:lstStyle/>
        <a:p>
          <a:pPr algn="ctr"/>
          <a:endParaRPr lang="el-GR"/>
        </a:p>
      </dgm:t>
    </dgm:pt>
    <dgm:pt modelId="{43062599-5514-4840-A618-E27FD29578A2}" type="sibTrans" cxnId="{74785915-0F78-4CB8-97BC-9C917D4C41F6}">
      <dgm:prSet/>
      <dgm:spPr/>
      <dgm:t>
        <a:bodyPr/>
        <a:lstStyle/>
        <a:p>
          <a:pPr algn="ctr"/>
          <a:endParaRPr lang="el-GR"/>
        </a:p>
      </dgm:t>
    </dgm:pt>
    <dgm:pt modelId="{01B78B49-9664-46B6-9315-DD302672379F}">
      <dgm:prSet/>
      <dgm:spPr/>
      <dgm:t>
        <a:bodyPr/>
        <a:lstStyle/>
        <a:p>
          <a:pPr algn="ctr"/>
          <a:r>
            <a:rPr lang="en-US" dirty="0" smtClean="0"/>
            <a:t>PEOPLE</a:t>
          </a:r>
        </a:p>
      </dgm:t>
    </dgm:pt>
    <dgm:pt modelId="{A36CD03C-A188-4B18-BC2E-666AA1008B40}" type="parTrans" cxnId="{F6C0D530-0C7D-402A-88C1-F5D1B7956DEE}">
      <dgm:prSet/>
      <dgm:spPr/>
      <dgm:t>
        <a:bodyPr/>
        <a:lstStyle/>
        <a:p>
          <a:pPr algn="ctr"/>
          <a:endParaRPr lang="el-GR"/>
        </a:p>
      </dgm:t>
    </dgm:pt>
    <dgm:pt modelId="{80AC8821-CC76-4B07-9650-80B0A49F8FB7}" type="sibTrans" cxnId="{F6C0D530-0C7D-402A-88C1-F5D1B7956DEE}">
      <dgm:prSet/>
      <dgm:spPr/>
      <dgm:t>
        <a:bodyPr/>
        <a:lstStyle/>
        <a:p>
          <a:pPr algn="ctr"/>
          <a:endParaRPr lang="el-GR"/>
        </a:p>
      </dgm:t>
    </dgm:pt>
    <dgm:pt modelId="{39E79D77-446E-4C46-BA21-2F91659D0049}">
      <dgm:prSet/>
      <dgm:spPr/>
      <dgm:t>
        <a:bodyPr/>
        <a:lstStyle/>
        <a:p>
          <a:pPr algn="ctr"/>
          <a:r>
            <a:rPr lang="en-US" dirty="0" smtClean="0"/>
            <a:t>IMI</a:t>
          </a:r>
          <a:endParaRPr lang="el-GR" dirty="0"/>
        </a:p>
      </dgm:t>
    </dgm:pt>
    <dgm:pt modelId="{93CB829D-CB9A-4334-87F2-7A958BA59471}" type="parTrans" cxnId="{E1A8C15E-4BF7-4B6D-9B03-8A5E431CC079}">
      <dgm:prSet/>
      <dgm:spPr/>
      <dgm:t>
        <a:bodyPr/>
        <a:lstStyle/>
        <a:p>
          <a:pPr algn="ctr"/>
          <a:endParaRPr lang="el-GR"/>
        </a:p>
      </dgm:t>
    </dgm:pt>
    <dgm:pt modelId="{B421AEDF-6BA3-489C-9D82-CD55B2BF3D9F}" type="sibTrans" cxnId="{E1A8C15E-4BF7-4B6D-9B03-8A5E431CC079}">
      <dgm:prSet/>
      <dgm:spPr/>
      <dgm:t>
        <a:bodyPr/>
        <a:lstStyle/>
        <a:p>
          <a:pPr algn="ctr"/>
          <a:endParaRPr lang="el-GR"/>
        </a:p>
      </dgm:t>
    </dgm:pt>
    <dgm:pt modelId="{F6DA61C9-71A6-40A9-92AA-E0266819DF1D}">
      <dgm:prSet/>
      <dgm:spPr/>
      <dgm:t>
        <a:bodyPr/>
        <a:lstStyle/>
        <a:p>
          <a:pPr algn="ctr"/>
          <a:r>
            <a:rPr lang="en-US" dirty="0" smtClean="0"/>
            <a:t>New</a:t>
          </a:r>
        </a:p>
        <a:p>
          <a:pPr algn="ctr"/>
          <a:r>
            <a:rPr lang="en-US" dirty="0" smtClean="0"/>
            <a:t>HORIZON 2014-2020</a:t>
          </a:r>
          <a:endParaRPr lang="el-GR" dirty="0"/>
        </a:p>
      </dgm:t>
    </dgm:pt>
    <dgm:pt modelId="{9FF5D2FB-B9EB-411F-BDDD-3C74C286FA2A}" type="parTrans" cxnId="{6410BB1A-9098-4427-9CBA-CBB350AA90A5}">
      <dgm:prSet/>
      <dgm:spPr/>
      <dgm:t>
        <a:bodyPr/>
        <a:lstStyle/>
        <a:p>
          <a:pPr algn="ctr"/>
          <a:endParaRPr lang="el-GR"/>
        </a:p>
      </dgm:t>
    </dgm:pt>
    <dgm:pt modelId="{A14DEED9-51A2-4311-8A41-144DF847251E}" type="sibTrans" cxnId="{6410BB1A-9098-4427-9CBA-CBB350AA90A5}">
      <dgm:prSet/>
      <dgm:spPr/>
      <dgm:t>
        <a:bodyPr/>
        <a:lstStyle/>
        <a:p>
          <a:pPr algn="ctr"/>
          <a:endParaRPr lang="el-GR"/>
        </a:p>
      </dgm:t>
    </dgm:pt>
    <dgm:pt modelId="{DA7DDC87-E33A-48C1-84BC-B979ED49E140}">
      <dgm:prSet/>
      <dgm:spPr/>
      <dgm:t>
        <a:bodyPr/>
        <a:lstStyle/>
        <a:p>
          <a:pPr algn="ctr"/>
          <a:r>
            <a:rPr lang="en-US" dirty="0" err="1" smtClean="0"/>
            <a:t>EuroTransBio</a:t>
          </a:r>
          <a:endParaRPr lang="en-US" dirty="0" smtClean="0"/>
        </a:p>
      </dgm:t>
    </dgm:pt>
    <dgm:pt modelId="{49963B0A-B068-4B0C-8810-CDDD0DC5CB29}" type="parTrans" cxnId="{FC9693ED-70CA-427D-BD81-C8A4664C32E2}">
      <dgm:prSet/>
      <dgm:spPr/>
      <dgm:t>
        <a:bodyPr/>
        <a:lstStyle/>
        <a:p>
          <a:pPr algn="ctr"/>
          <a:endParaRPr lang="el-GR"/>
        </a:p>
      </dgm:t>
    </dgm:pt>
    <dgm:pt modelId="{15D1F507-284E-44F6-B11E-F5668EAE7CE9}" type="sibTrans" cxnId="{FC9693ED-70CA-427D-BD81-C8A4664C32E2}">
      <dgm:prSet/>
      <dgm:spPr/>
      <dgm:t>
        <a:bodyPr/>
        <a:lstStyle/>
        <a:p>
          <a:pPr algn="ctr"/>
          <a:endParaRPr lang="el-GR"/>
        </a:p>
      </dgm:t>
    </dgm:pt>
    <dgm:pt modelId="{17076574-EB22-42F3-BF19-55F836567C6A}">
      <dgm:prSet/>
      <dgm:spPr/>
      <dgm:t>
        <a:bodyPr/>
        <a:lstStyle/>
        <a:p>
          <a:pPr algn="ctr"/>
          <a:r>
            <a:rPr lang="en-US" dirty="0" smtClean="0"/>
            <a:t>TRANSCAN</a:t>
          </a:r>
          <a:endParaRPr lang="el-GR" dirty="0"/>
        </a:p>
      </dgm:t>
    </dgm:pt>
    <dgm:pt modelId="{AB7C7C44-5A56-46D9-AA2D-C08CAE54FBB0}" type="sibTrans" cxnId="{F6F65791-62FF-4406-B476-A34979EC7A86}">
      <dgm:prSet/>
      <dgm:spPr/>
      <dgm:t>
        <a:bodyPr/>
        <a:lstStyle/>
        <a:p>
          <a:pPr algn="ctr"/>
          <a:endParaRPr lang="el-GR"/>
        </a:p>
      </dgm:t>
    </dgm:pt>
    <dgm:pt modelId="{6E5645DB-8D2D-4C51-8CE8-41A3B1637884}" type="parTrans" cxnId="{F6F65791-62FF-4406-B476-A34979EC7A86}">
      <dgm:prSet/>
      <dgm:spPr/>
      <dgm:t>
        <a:bodyPr/>
        <a:lstStyle/>
        <a:p>
          <a:pPr algn="ctr"/>
          <a:endParaRPr lang="el-GR"/>
        </a:p>
      </dgm:t>
    </dgm:pt>
    <dgm:pt modelId="{5CE45155-F8D4-46FE-B986-CBFF63A9653F}">
      <dgm:prSet phldrT="[Text]"/>
      <dgm:spPr/>
      <dgm:t>
        <a:bodyPr/>
        <a:lstStyle/>
        <a:p>
          <a:pPr algn="ctr"/>
          <a:r>
            <a:rPr lang="en-US" dirty="0" smtClean="0">
              <a:ln>
                <a:solidFill>
                  <a:schemeClr val="bg1"/>
                </a:solidFill>
              </a:ln>
            </a:rPr>
            <a:t>HEALTH</a:t>
          </a:r>
          <a:endParaRPr lang="el-GR" dirty="0">
            <a:ln>
              <a:solidFill>
                <a:schemeClr val="bg1"/>
              </a:solidFill>
            </a:ln>
          </a:endParaRPr>
        </a:p>
      </dgm:t>
    </dgm:pt>
    <dgm:pt modelId="{5B9D7225-186D-46D7-96E6-69B99CDDE66B}">
      <dgm:prSet phldrT="[Text]"/>
      <dgm:spPr/>
      <dgm:t>
        <a:bodyPr/>
        <a:lstStyle/>
        <a:p>
          <a:pPr algn="ctr"/>
          <a:r>
            <a:rPr lang="en-US" dirty="0" smtClean="0">
              <a:ln>
                <a:solidFill>
                  <a:schemeClr val="bg1"/>
                </a:solidFill>
              </a:ln>
            </a:rPr>
            <a:t>COOPERATION</a:t>
          </a:r>
          <a:endParaRPr lang="el-GR" dirty="0">
            <a:ln>
              <a:solidFill>
                <a:schemeClr val="bg1"/>
              </a:solidFill>
            </a:ln>
          </a:endParaRPr>
        </a:p>
      </dgm:t>
    </dgm:pt>
    <dgm:pt modelId="{DD22F3F7-C79C-4641-A4B7-46164AE772E2}" type="sibTrans" cxnId="{13C44501-53E5-488F-802A-C0C22D4DF503}">
      <dgm:prSet/>
      <dgm:spPr/>
      <dgm:t>
        <a:bodyPr/>
        <a:lstStyle/>
        <a:p>
          <a:pPr algn="ctr"/>
          <a:endParaRPr lang="el-GR"/>
        </a:p>
      </dgm:t>
    </dgm:pt>
    <dgm:pt modelId="{FEE3335E-5473-4BFF-AA9C-436619DB1762}" type="parTrans" cxnId="{13C44501-53E5-488F-802A-C0C22D4DF503}">
      <dgm:prSet/>
      <dgm:spPr/>
      <dgm:t>
        <a:bodyPr/>
        <a:lstStyle/>
        <a:p>
          <a:pPr algn="ctr"/>
          <a:endParaRPr lang="el-GR"/>
        </a:p>
      </dgm:t>
    </dgm:pt>
    <dgm:pt modelId="{EDD20761-2575-434F-9B23-22BEDF6CCB5C}" type="sibTrans" cxnId="{4BDCF4DF-861D-4F58-B840-5219504A0CB0}">
      <dgm:prSet/>
      <dgm:spPr/>
      <dgm:t>
        <a:bodyPr/>
        <a:lstStyle/>
        <a:p>
          <a:pPr algn="ctr"/>
          <a:endParaRPr lang="el-GR"/>
        </a:p>
      </dgm:t>
    </dgm:pt>
    <dgm:pt modelId="{420CEF09-EF6E-4AE1-B8C0-5120162FC470}" type="parTrans" cxnId="{4BDCF4DF-861D-4F58-B840-5219504A0CB0}">
      <dgm:prSet/>
      <dgm:spPr/>
      <dgm:t>
        <a:bodyPr/>
        <a:lstStyle/>
        <a:p>
          <a:pPr algn="ctr"/>
          <a:endParaRPr lang="el-GR"/>
        </a:p>
      </dgm:t>
    </dgm:pt>
    <dgm:pt modelId="{675C8127-875F-49A9-816B-F09F0100B8C7}" type="pres">
      <dgm:prSet presAssocID="{525868E4-32A7-4505-962C-5E39225033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2A65A7C-1AC7-44BC-BB42-DDD904C2ED4D}" type="pres">
      <dgm:prSet presAssocID="{5B9D7225-186D-46D7-96E6-69B99CDDE66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4FD6E6-E01C-4517-871C-FD2D64032734}" type="pres">
      <dgm:prSet presAssocID="{DD22F3F7-C79C-4641-A4B7-46164AE772E2}" presName="sibTrans" presStyleCnt="0"/>
      <dgm:spPr/>
    </dgm:pt>
    <dgm:pt modelId="{4AEB997C-3B86-4432-A20A-0B8B43933152}" type="pres">
      <dgm:prSet presAssocID="{18FA4A03-EED7-47D7-9FF9-3C584D707B5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6CFCD7-BA35-45F4-9A75-E8D4A879F483}" type="pres">
      <dgm:prSet presAssocID="{259C0977-AC1C-4462-81E4-DAB7916877C7}" presName="sibTrans" presStyleCnt="0"/>
      <dgm:spPr/>
    </dgm:pt>
    <dgm:pt modelId="{D1E67753-583F-4AD6-A125-F3421E7212C7}" type="pres">
      <dgm:prSet presAssocID="{01B78B49-9664-46B6-9315-DD302672379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8BEE874-C078-4E6B-BE60-AE5371A7B90E}" type="pres">
      <dgm:prSet presAssocID="{80AC8821-CC76-4B07-9650-80B0A49F8FB7}" presName="sibTrans" presStyleCnt="0"/>
      <dgm:spPr/>
    </dgm:pt>
    <dgm:pt modelId="{FB350016-BA3D-44F2-AE58-47A641E6B528}" type="pres">
      <dgm:prSet presAssocID="{1F12EE51-920B-435B-9486-345C97BFB13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BE4A72-9D70-451F-9C47-7633147B70C1}" type="pres">
      <dgm:prSet presAssocID="{7FB1752A-5B64-4ABF-ABBD-6028C3228510}" presName="sibTrans" presStyleCnt="0"/>
      <dgm:spPr/>
    </dgm:pt>
    <dgm:pt modelId="{E690C1FA-E328-4D42-89A1-C5F5FA6F84F2}" type="pres">
      <dgm:prSet presAssocID="{DE55D8A8-5D0B-44BE-B940-C7A2451521F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B5F51B-558D-4A02-B0FA-7E3FF5E7E69D}" type="pres">
      <dgm:prSet presAssocID="{EC722823-C6A0-42CE-8102-354C2F4C7F55}" presName="sibTrans" presStyleCnt="0"/>
      <dgm:spPr/>
    </dgm:pt>
    <dgm:pt modelId="{E776393A-BF97-4792-BB36-363DA827BC8B}" type="pres">
      <dgm:prSet presAssocID="{DAE8B000-C37F-4C09-84D9-E51475AC97E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41DA76-0770-4A47-B1D9-0CC63396B4F5}" type="pres">
      <dgm:prSet presAssocID="{19DDA258-3293-4681-9516-C6A92F0A802C}" presName="sibTrans" presStyleCnt="0"/>
      <dgm:spPr/>
    </dgm:pt>
    <dgm:pt modelId="{5C0E82E3-D2B3-4784-8D15-1989599DEBBF}" type="pres">
      <dgm:prSet presAssocID="{F6DA61C9-71A6-40A9-92AA-E0266819DF1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46537FF-E6A2-4D9E-87C7-48E3FA2B54C5}" type="presOf" srcId="{1E3ADE52-2C24-4490-8548-A45C40006F8A}" destId="{4AEB997C-3B86-4432-A20A-0B8B43933152}" srcOrd="0" destOrd="1" presId="urn:microsoft.com/office/officeart/2005/8/layout/default"/>
    <dgm:cxn modelId="{5430FED6-E903-4F8E-A796-3F8DF075F39B}" type="presOf" srcId="{5B9D7225-186D-46D7-96E6-69B99CDDE66B}" destId="{32A65A7C-1AC7-44BC-BB42-DDD904C2ED4D}" srcOrd="0" destOrd="0" presId="urn:microsoft.com/office/officeart/2005/8/layout/default"/>
    <dgm:cxn modelId="{78CD1DD3-B22F-451D-9FDF-FF7FFF8FF685}" type="presOf" srcId="{DAE8B000-C37F-4C09-84D9-E51475AC97E7}" destId="{E776393A-BF97-4792-BB36-363DA827BC8B}" srcOrd="0" destOrd="0" presId="urn:microsoft.com/office/officeart/2005/8/layout/default"/>
    <dgm:cxn modelId="{08E748A4-C422-4EC2-A316-D3A7FAC09705}" type="presOf" srcId="{01B78B49-9664-46B6-9315-DD302672379F}" destId="{D1E67753-583F-4AD6-A125-F3421E7212C7}" srcOrd="0" destOrd="0" presId="urn:microsoft.com/office/officeart/2005/8/layout/default"/>
    <dgm:cxn modelId="{74785915-0F78-4CB8-97BC-9C917D4C41F6}" srcId="{18FA4A03-EED7-47D7-9FF9-3C584D707B52}" destId="{1E3ADE52-2C24-4490-8548-A45C40006F8A}" srcOrd="0" destOrd="0" parTransId="{546E9532-290A-4958-B9BF-F092B7F3A0E4}" sibTransId="{43062599-5514-4840-A618-E27FD29578A2}"/>
    <dgm:cxn modelId="{F950984A-BAA4-406E-A79F-DBA9DB9ACCDB}" type="presOf" srcId="{DA7DDC87-E33A-48C1-84BC-B979ED49E140}" destId="{FB350016-BA3D-44F2-AE58-47A641E6B528}" srcOrd="0" destOrd="2" presId="urn:microsoft.com/office/officeart/2005/8/layout/default"/>
    <dgm:cxn modelId="{86B8100C-8FA3-4FB7-A2FB-40BD40C3CC83}" type="presOf" srcId="{39E79D77-446E-4C46-BA21-2F91659D0049}" destId="{E690C1FA-E328-4D42-89A1-C5F5FA6F84F2}" srcOrd="0" destOrd="1" presId="urn:microsoft.com/office/officeart/2005/8/layout/default"/>
    <dgm:cxn modelId="{6410BB1A-9098-4427-9CBA-CBB350AA90A5}" srcId="{525868E4-32A7-4505-962C-5E3922503300}" destId="{F6DA61C9-71A6-40A9-92AA-E0266819DF1D}" srcOrd="6" destOrd="0" parTransId="{9FF5D2FB-B9EB-411F-BDDD-3C74C286FA2A}" sibTransId="{A14DEED9-51A2-4311-8A41-144DF847251E}"/>
    <dgm:cxn modelId="{13C44501-53E5-488F-802A-C0C22D4DF503}" srcId="{525868E4-32A7-4505-962C-5E3922503300}" destId="{5B9D7225-186D-46D7-96E6-69B99CDDE66B}" srcOrd="0" destOrd="0" parTransId="{FEE3335E-5473-4BFF-AA9C-436619DB1762}" sibTransId="{DD22F3F7-C79C-4641-A4B7-46164AE772E2}"/>
    <dgm:cxn modelId="{8D888D0A-3849-4392-A64C-53B50A823A3A}" type="presOf" srcId="{18FA4A03-EED7-47D7-9FF9-3C584D707B52}" destId="{4AEB997C-3B86-4432-A20A-0B8B43933152}" srcOrd="0" destOrd="0" presId="urn:microsoft.com/office/officeart/2005/8/layout/default"/>
    <dgm:cxn modelId="{07B243D4-0227-420A-8209-B085F4C17B84}" type="presOf" srcId="{DE55D8A8-5D0B-44BE-B940-C7A2451521F7}" destId="{E690C1FA-E328-4D42-89A1-C5F5FA6F84F2}" srcOrd="0" destOrd="0" presId="urn:microsoft.com/office/officeart/2005/8/layout/default"/>
    <dgm:cxn modelId="{F6C0D530-0C7D-402A-88C1-F5D1B7956DEE}" srcId="{525868E4-32A7-4505-962C-5E3922503300}" destId="{01B78B49-9664-46B6-9315-DD302672379F}" srcOrd="2" destOrd="0" parTransId="{A36CD03C-A188-4B18-BC2E-666AA1008B40}" sibTransId="{80AC8821-CC76-4B07-9650-80B0A49F8FB7}"/>
    <dgm:cxn modelId="{F3C1EF41-079D-454D-BAC8-DEEF7640A196}" srcId="{525868E4-32A7-4505-962C-5E3922503300}" destId="{1F12EE51-920B-435B-9486-345C97BFB137}" srcOrd="3" destOrd="0" parTransId="{621D4E63-44FA-4B78-8126-B864EF266AA4}" sibTransId="{7FB1752A-5B64-4ABF-ABBD-6028C3228510}"/>
    <dgm:cxn modelId="{9DB5C75A-8481-493E-A5FA-9603EE85AA84}" type="presOf" srcId="{17076574-EB22-42F3-BF19-55F836567C6A}" destId="{FB350016-BA3D-44F2-AE58-47A641E6B528}" srcOrd="0" destOrd="1" presId="urn:microsoft.com/office/officeart/2005/8/layout/default"/>
    <dgm:cxn modelId="{9F952929-1134-4BE2-B269-DEA0986FE2F5}" srcId="{525868E4-32A7-4505-962C-5E3922503300}" destId="{18FA4A03-EED7-47D7-9FF9-3C584D707B52}" srcOrd="1" destOrd="0" parTransId="{221A204B-1885-4C13-8EA6-0CFAEE7549FE}" sibTransId="{259C0977-AC1C-4462-81E4-DAB7916877C7}"/>
    <dgm:cxn modelId="{CAD9D3CF-093C-4C6B-BB7C-081FCCD220D8}" type="presOf" srcId="{5CE45155-F8D4-46FE-B986-CBFF63A9653F}" destId="{32A65A7C-1AC7-44BC-BB42-DDD904C2ED4D}" srcOrd="0" destOrd="1" presId="urn:microsoft.com/office/officeart/2005/8/layout/default"/>
    <dgm:cxn modelId="{059B459E-3513-41AD-904C-CD9D04F1AC9C}" srcId="{525868E4-32A7-4505-962C-5E3922503300}" destId="{DAE8B000-C37F-4C09-84D9-E51475AC97E7}" srcOrd="5" destOrd="0" parTransId="{CC8529BD-4200-4025-9AC8-D4648989A241}" sibTransId="{19DDA258-3293-4681-9516-C6A92F0A802C}"/>
    <dgm:cxn modelId="{4C8921F2-3E1A-4C48-8DB4-914A2B62ECD1}" type="presOf" srcId="{F6DA61C9-71A6-40A9-92AA-E0266819DF1D}" destId="{5C0E82E3-D2B3-4784-8D15-1989599DEBBF}" srcOrd="0" destOrd="0" presId="urn:microsoft.com/office/officeart/2005/8/layout/default"/>
    <dgm:cxn modelId="{F6F65791-62FF-4406-B476-A34979EC7A86}" srcId="{1F12EE51-920B-435B-9486-345C97BFB137}" destId="{17076574-EB22-42F3-BF19-55F836567C6A}" srcOrd="0" destOrd="0" parTransId="{6E5645DB-8D2D-4C51-8CE8-41A3B1637884}" sibTransId="{AB7C7C44-5A56-46D9-AA2D-C08CAE54FBB0}"/>
    <dgm:cxn modelId="{4316BABD-2EC3-48FF-8E81-12696FECC2EF}" type="presOf" srcId="{525868E4-32A7-4505-962C-5E3922503300}" destId="{675C8127-875F-49A9-816B-F09F0100B8C7}" srcOrd="0" destOrd="0" presId="urn:microsoft.com/office/officeart/2005/8/layout/default"/>
    <dgm:cxn modelId="{4BDCF4DF-861D-4F58-B840-5219504A0CB0}" srcId="{5B9D7225-186D-46D7-96E6-69B99CDDE66B}" destId="{5CE45155-F8D4-46FE-B986-CBFF63A9653F}" srcOrd="0" destOrd="0" parTransId="{420CEF09-EF6E-4AE1-B8C0-5120162FC470}" sibTransId="{EDD20761-2575-434F-9B23-22BEDF6CCB5C}"/>
    <dgm:cxn modelId="{FC9693ED-70CA-427D-BD81-C8A4664C32E2}" srcId="{1F12EE51-920B-435B-9486-345C97BFB137}" destId="{DA7DDC87-E33A-48C1-84BC-B979ED49E140}" srcOrd="1" destOrd="0" parTransId="{49963B0A-B068-4B0C-8810-CDDD0DC5CB29}" sibTransId="{15D1F507-284E-44F6-B11E-F5668EAE7CE9}"/>
    <dgm:cxn modelId="{5704FCE8-CC0B-4028-8A42-445C224786B8}" srcId="{525868E4-32A7-4505-962C-5E3922503300}" destId="{DE55D8A8-5D0B-44BE-B940-C7A2451521F7}" srcOrd="4" destOrd="0" parTransId="{A3BB2182-981E-47E8-9684-72772FFA4D06}" sibTransId="{EC722823-C6A0-42CE-8102-354C2F4C7F55}"/>
    <dgm:cxn modelId="{0FFE42B5-65A1-4BB0-A6B8-7FB164ADE265}" type="presOf" srcId="{1F12EE51-920B-435B-9486-345C97BFB137}" destId="{FB350016-BA3D-44F2-AE58-47A641E6B528}" srcOrd="0" destOrd="0" presId="urn:microsoft.com/office/officeart/2005/8/layout/default"/>
    <dgm:cxn modelId="{E1A8C15E-4BF7-4B6D-9B03-8A5E431CC079}" srcId="{DE55D8A8-5D0B-44BE-B940-C7A2451521F7}" destId="{39E79D77-446E-4C46-BA21-2F91659D0049}" srcOrd="0" destOrd="0" parTransId="{93CB829D-CB9A-4334-87F2-7A958BA59471}" sibTransId="{B421AEDF-6BA3-489C-9D82-CD55B2BF3D9F}"/>
    <dgm:cxn modelId="{5F4B428F-97B4-4620-BB15-97F913F568BE}" type="presParOf" srcId="{675C8127-875F-49A9-816B-F09F0100B8C7}" destId="{32A65A7C-1AC7-44BC-BB42-DDD904C2ED4D}" srcOrd="0" destOrd="0" presId="urn:microsoft.com/office/officeart/2005/8/layout/default"/>
    <dgm:cxn modelId="{07F21E93-FDFA-4D8B-A0F1-BC0F71319CA3}" type="presParOf" srcId="{675C8127-875F-49A9-816B-F09F0100B8C7}" destId="{174FD6E6-E01C-4517-871C-FD2D64032734}" srcOrd="1" destOrd="0" presId="urn:microsoft.com/office/officeart/2005/8/layout/default"/>
    <dgm:cxn modelId="{A6AC1B2F-53C6-4D30-890B-71B6B59C15D8}" type="presParOf" srcId="{675C8127-875F-49A9-816B-F09F0100B8C7}" destId="{4AEB997C-3B86-4432-A20A-0B8B43933152}" srcOrd="2" destOrd="0" presId="urn:microsoft.com/office/officeart/2005/8/layout/default"/>
    <dgm:cxn modelId="{D27764B2-B7A4-4884-AA36-804A1B43AA11}" type="presParOf" srcId="{675C8127-875F-49A9-816B-F09F0100B8C7}" destId="{C66CFCD7-BA35-45F4-9A75-E8D4A879F483}" srcOrd="3" destOrd="0" presId="urn:microsoft.com/office/officeart/2005/8/layout/default"/>
    <dgm:cxn modelId="{C5DE3EB0-D905-4F9A-9B44-06AF707293FA}" type="presParOf" srcId="{675C8127-875F-49A9-816B-F09F0100B8C7}" destId="{D1E67753-583F-4AD6-A125-F3421E7212C7}" srcOrd="4" destOrd="0" presId="urn:microsoft.com/office/officeart/2005/8/layout/default"/>
    <dgm:cxn modelId="{585E56E0-4599-46E3-9416-CD0517145053}" type="presParOf" srcId="{675C8127-875F-49A9-816B-F09F0100B8C7}" destId="{D8BEE874-C078-4E6B-BE60-AE5371A7B90E}" srcOrd="5" destOrd="0" presId="urn:microsoft.com/office/officeart/2005/8/layout/default"/>
    <dgm:cxn modelId="{8D9C7654-B096-4541-AAF5-314640FC91EF}" type="presParOf" srcId="{675C8127-875F-49A9-816B-F09F0100B8C7}" destId="{FB350016-BA3D-44F2-AE58-47A641E6B528}" srcOrd="6" destOrd="0" presId="urn:microsoft.com/office/officeart/2005/8/layout/default"/>
    <dgm:cxn modelId="{ECB1DB9F-F8B3-426D-80F8-ECFDF9E086E7}" type="presParOf" srcId="{675C8127-875F-49A9-816B-F09F0100B8C7}" destId="{87BE4A72-9D70-451F-9C47-7633147B70C1}" srcOrd="7" destOrd="0" presId="urn:microsoft.com/office/officeart/2005/8/layout/default"/>
    <dgm:cxn modelId="{CFEBAAEA-9E85-4FC1-BF96-FFC5BF94FE37}" type="presParOf" srcId="{675C8127-875F-49A9-816B-F09F0100B8C7}" destId="{E690C1FA-E328-4D42-89A1-C5F5FA6F84F2}" srcOrd="8" destOrd="0" presId="urn:microsoft.com/office/officeart/2005/8/layout/default"/>
    <dgm:cxn modelId="{D8ADD960-0A8A-476D-B592-FEB9EF9AC60C}" type="presParOf" srcId="{675C8127-875F-49A9-816B-F09F0100B8C7}" destId="{28B5F51B-558D-4A02-B0FA-7E3FF5E7E69D}" srcOrd="9" destOrd="0" presId="urn:microsoft.com/office/officeart/2005/8/layout/default"/>
    <dgm:cxn modelId="{80C3698F-8135-4F28-9E15-64A9A5BF4ADB}" type="presParOf" srcId="{675C8127-875F-49A9-816B-F09F0100B8C7}" destId="{E776393A-BF97-4792-BB36-363DA827BC8B}" srcOrd="10" destOrd="0" presId="urn:microsoft.com/office/officeart/2005/8/layout/default"/>
    <dgm:cxn modelId="{768F0968-A037-41D1-943A-F0980C68FB06}" type="presParOf" srcId="{675C8127-875F-49A9-816B-F09F0100B8C7}" destId="{D141DA76-0770-4A47-B1D9-0CC63396B4F5}" srcOrd="11" destOrd="0" presId="urn:microsoft.com/office/officeart/2005/8/layout/default"/>
    <dgm:cxn modelId="{A3113A9A-2D68-4758-BCF3-D97E7404E7DC}" type="presParOf" srcId="{675C8127-875F-49A9-816B-F09F0100B8C7}" destId="{5C0E82E3-D2B3-4784-8D15-1989599DEBB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EBB38F-2997-4586-87B7-79CAB17EF704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746D5A2D-C157-45F1-A5AC-6F2265BA282C}">
      <dgm:prSet phldrT="[Text]"/>
      <dgm:spPr/>
      <dgm:t>
        <a:bodyPr/>
        <a:lstStyle/>
        <a:p>
          <a:r>
            <a:rPr lang="en-US" b="1" dirty="0" smtClean="0"/>
            <a:t>FP7</a:t>
          </a:r>
          <a:endParaRPr lang="el-GR" b="1" dirty="0"/>
        </a:p>
      </dgm:t>
    </dgm:pt>
    <dgm:pt modelId="{0D310BCB-F2A0-432E-B912-710379FC29CD}" type="parTrans" cxnId="{8B5818F9-B63C-4B7E-BBEB-1160A845718A}">
      <dgm:prSet/>
      <dgm:spPr/>
      <dgm:t>
        <a:bodyPr/>
        <a:lstStyle/>
        <a:p>
          <a:endParaRPr lang="el-GR"/>
        </a:p>
      </dgm:t>
    </dgm:pt>
    <dgm:pt modelId="{8EE119EE-0E48-4FF8-BCFC-59BE7ABCB8EE}" type="sibTrans" cxnId="{8B5818F9-B63C-4B7E-BBEB-1160A845718A}">
      <dgm:prSet/>
      <dgm:spPr/>
      <dgm:t>
        <a:bodyPr/>
        <a:lstStyle/>
        <a:p>
          <a:endParaRPr lang="el-GR"/>
        </a:p>
      </dgm:t>
    </dgm:pt>
    <dgm:pt modelId="{C11AA8AA-2C3C-4FBF-BB1E-EBE6B62E7003}">
      <dgm:prSet phldrT="[Text]"/>
      <dgm:spPr/>
      <dgm:t>
        <a:bodyPr/>
        <a:lstStyle/>
        <a:p>
          <a:r>
            <a:rPr lang="en-US" dirty="0" smtClean="0"/>
            <a:t>ESF</a:t>
          </a:r>
          <a:endParaRPr lang="el-GR" dirty="0"/>
        </a:p>
      </dgm:t>
    </dgm:pt>
    <dgm:pt modelId="{B823B54A-4864-4A45-8D62-C2983E843E10}" type="parTrans" cxnId="{9706F478-7052-40B8-9C2B-68C0A0496259}">
      <dgm:prSet/>
      <dgm:spPr/>
      <dgm:t>
        <a:bodyPr/>
        <a:lstStyle/>
        <a:p>
          <a:endParaRPr lang="el-GR"/>
        </a:p>
      </dgm:t>
    </dgm:pt>
    <dgm:pt modelId="{C43652B3-CBC0-4848-A98D-CA825354861B}" type="sibTrans" cxnId="{9706F478-7052-40B8-9C2B-68C0A0496259}">
      <dgm:prSet/>
      <dgm:spPr/>
      <dgm:t>
        <a:bodyPr/>
        <a:lstStyle/>
        <a:p>
          <a:endParaRPr lang="el-GR"/>
        </a:p>
      </dgm:t>
    </dgm:pt>
    <dgm:pt modelId="{D23601F3-1345-4FCA-9749-898BB4864396}">
      <dgm:prSet phldrT="[Text]"/>
      <dgm:spPr/>
      <dgm:t>
        <a:bodyPr/>
        <a:lstStyle/>
        <a:p>
          <a:r>
            <a:rPr lang="en-US" dirty="0" smtClean="0"/>
            <a:t>ESOF</a:t>
          </a:r>
          <a:endParaRPr lang="el-GR" dirty="0"/>
        </a:p>
      </dgm:t>
    </dgm:pt>
    <dgm:pt modelId="{3E4A8195-49BD-43F5-9113-B4ECB9BC3D2E}" type="parTrans" cxnId="{322947A5-D864-41E3-A070-0EA06587269B}">
      <dgm:prSet/>
      <dgm:spPr/>
      <dgm:t>
        <a:bodyPr/>
        <a:lstStyle/>
        <a:p>
          <a:endParaRPr lang="el-GR"/>
        </a:p>
      </dgm:t>
    </dgm:pt>
    <dgm:pt modelId="{83CB5C30-8553-427D-B1D3-7155903EE5F3}" type="sibTrans" cxnId="{322947A5-D864-41E3-A070-0EA06587269B}">
      <dgm:prSet/>
      <dgm:spPr/>
      <dgm:t>
        <a:bodyPr/>
        <a:lstStyle/>
        <a:p>
          <a:endParaRPr lang="el-GR"/>
        </a:p>
      </dgm:t>
    </dgm:pt>
    <dgm:pt modelId="{D421CBFC-3113-4417-9AE3-7D9118CDE53D}">
      <dgm:prSet phldrT="[Text]"/>
      <dgm:spPr/>
      <dgm:t>
        <a:bodyPr/>
        <a:lstStyle/>
        <a:p>
          <a:r>
            <a:rPr lang="en-US" dirty="0" smtClean="0"/>
            <a:t>EUROPA</a:t>
          </a:r>
          <a:endParaRPr lang="el-GR" dirty="0"/>
        </a:p>
      </dgm:t>
    </dgm:pt>
    <dgm:pt modelId="{3B78D8A3-F5FC-4B02-8B51-6A4361EEF908}" type="parTrans" cxnId="{2A4915D7-F90E-44FF-9293-917B0C443F09}">
      <dgm:prSet/>
      <dgm:spPr/>
      <dgm:t>
        <a:bodyPr/>
        <a:lstStyle/>
        <a:p>
          <a:endParaRPr lang="el-GR"/>
        </a:p>
      </dgm:t>
    </dgm:pt>
    <dgm:pt modelId="{ADBA2E00-49B4-4486-8E70-D0E5EAD2D6D6}" type="sibTrans" cxnId="{2A4915D7-F90E-44FF-9293-917B0C443F09}">
      <dgm:prSet/>
      <dgm:spPr/>
      <dgm:t>
        <a:bodyPr/>
        <a:lstStyle/>
        <a:p>
          <a:endParaRPr lang="el-GR"/>
        </a:p>
      </dgm:t>
    </dgm:pt>
    <dgm:pt modelId="{60E9336F-9A2D-4033-ADB5-194D0D6152CF}">
      <dgm:prSet/>
      <dgm:spPr/>
      <dgm:t>
        <a:bodyPr/>
        <a:lstStyle/>
        <a:p>
          <a:r>
            <a:rPr lang="en-US" dirty="0" smtClean="0"/>
            <a:t>Prizes/Awards</a:t>
          </a:r>
          <a:endParaRPr lang="el-GR" dirty="0"/>
        </a:p>
      </dgm:t>
    </dgm:pt>
    <dgm:pt modelId="{06EB5240-EB06-4CFE-A9B5-D525E97C40C4}" type="parTrans" cxnId="{CE6559BA-70BC-4F02-8D61-C895C21A2D9F}">
      <dgm:prSet/>
      <dgm:spPr/>
      <dgm:t>
        <a:bodyPr/>
        <a:lstStyle/>
        <a:p>
          <a:endParaRPr lang="el-GR"/>
        </a:p>
      </dgm:t>
    </dgm:pt>
    <dgm:pt modelId="{AABC68BA-DF36-44B7-B5B5-8DA00EDA86EA}" type="sibTrans" cxnId="{CE6559BA-70BC-4F02-8D61-C895C21A2D9F}">
      <dgm:prSet/>
      <dgm:spPr/>
      <dgm:t>
        <a:bodyPr/>
        <a:lstStyle/>
        <a:p>
          <a:endParaRPr lang="el-GR"/>
        </a:p>
      </dgm:t>
    </dgm:pt>
    <dgm:pt modelId="{4EA6AA61-5A0C-4FF7-83D5-C55B10889355}">
      <dgm:prSet/>
      <dgm:spPr/>
      <dgm:t>
        <a:bodyPr/>
        <a:lstStyle/>
        <a:p>
          <a:r>
            <a:rPr lang="en-US" dirty="0" smtClean="0"/>
            <a:t>Other Initiatives</a:t>
          </a:r>
          <a:endParaRPr lang="el-GR" dirty="0"/>
        </a:p>
      </dgm:t>
    </dgm:pt>
    <dgm:pt modelId="{9AC81F0C-138F-4384-B41B-A39AD2A95363}" type="parTrans" cxnId="{BBDE57B2-9D14-4B57-9163-2528A0FE7ED6}">
      <dgm:prSet/>
      <dgm:spPr/>
      <dgm:t>
        <a:bodyPr/>
        <a:lstStyle/>
        <a:p>
          <a:endParaRPr lang="el-GR"/>
        </a:p>
      </dgm:t>
    </dgm:pt>
    <dgm:pt modelId="{C954FAE4-E194-418C-A4F1-1D1F5E2FB065}" type="sibTrans" cxnId="{BBDE57B2-9D14-4B57-9163-2528A0FE7ED6}">
      <dgm:prSet/>
      <dgm:spPr/>
      <dgm:t>
        <a:bodyPr/>
        <a:lstStyle/>
        <a:p>
          <a:endParaRPr lang="el-GR"/>
        </a:p>
      </dgm:t>
    </dgm:pt>
    <dgm:pt modelId="{C2CA56DE-216C-4BF0-BB38-BD974CF7C470}" type="pres">
      <dgm:prSet presAssocID="{F1EBB38F-2997-4586-87B7-79CAB17EF704}" presName="compositeShape" presStyleCnt="0">
        <dgm:presLayoutVars>
          <dgm:chMax val="7"/>
          <dgm:dir/>
          <dgm:resizeHandles val="exact"/>
        </dgm:presLayoutVars>
      </dgm:prSet>
      <dgm:spPr/>
    </dgm:pt>
    <dgm:pt modelId="{405DE265-CD59-4649-A37E-13EE8B4B9224}" type="pres">
      <dgm:prSet presAssocID="{F1EBB38F-2997-4586-87B7-79CAB17EF704}" presName="wedge1" presStyleLbl="node1" presStyleIdx="0" presStyleCnt="6"/>
      <dgm:spPr/>
      <dgm:t>
        <a:bodyPr/>
        <a:lstStyle/>
        <a:p>
          <a:endParaRPr lang="el-GR"/>
        </a:p>
      </dgm:t>
    </dgm:pt>
    <dgm:pt modelId="{A0E92D1B-127C-4F65-922C-E2A7C20C78A4}" type="pres">
      <dgm:prSet presAssocID="{F1EBB38F-2997-4586-87B7-79CAB17EF70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A3B8A8-B134-4F18-B1C1-92C9089BD9B8}" type="pres">
      <dgm:prSet presAssocID="{F1EBB38F-2997-4586-87B7-79CAB17EF704}" presName="wedge2" presStyleLbl="node1" presStyleIdx="1" presStyleCnt="6"/>
      <dgm:spPr/>
      <dgm:t>
        <a:bodyPr/>
        <a:lstStyle/>
        <a:p>
          <a:endParaRPr lang="el-GR"/>
        </a:p>
      </dgm:t>
    </dgm:pt>
    <dgm:pt modelId="{8E853C78-6EC7-4C4B-AECF-47934C3BD1B7}" type="pres">
      <dgm:prSet presAssocID="{F1EBB38F-2997-4586-87B7-79CAB17EF70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CEE7BE-04D0-472B-8C6F-88104B0D465F}" type="pres">
      <dgm:prSet presAssocID="{F1EBB38F-2997-4586-87B7-79CAB17EF704}" presName="wedge3" presStyleLbl="node1" presStyleIdx="2" presStyleCnt="6"/>
      <dgm:spPr/>
      <dgm:t>
        <a:bodyPr/>
        <a:lstStyle/>
        <a:p>
          <a:endParaRPr lang="el-GR"/>
        </a:p>
      </dgm:t>
    </dgm:pt>
    <dgm:pt modelId="{5A4D3AF7-E612-41C9-96AF-C80885972EEB}" type="pres">
      <dgm:prSet presAssocID="{F1EBB38F-2997-4586-87B7-79CAB17EF70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3C1824-CB5B-4BAA-9247-5E5C03862DC0}" type="pres">
      <dgm:prSet presAssocID="{F1EBB38F-2997-4586-87B7-79CAB17EF704}" presName="wedge4" presStyleLbl="node1" presStyleIdx="3" presStyleCnt="6"/>
      <dgm:spPr/>
      <dgm:t>
        <a:bodyPr/>
        <a:lstStyle/>
        <a:p>
          <a:endParaRPr lang="el-GR"/>
        </a:p>
      </dgm:t>
    </dgm:pt>
    <dgm:pt modelId="{8ED1F53C-F085-44B3-97E8-80A14E05B035}" type="pres">
      <dgm:prSet presAssocID="{F1EBB38F-2997-4586-87B7-79CAB17EF70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182336-B8FD-4F29-94FF-EA48CA51813B}" type="pres">
      <dgm:prSet presAssocID="{F1EBB38F-2997-4586-87B7-79CAB17EF704}" presName="wedge5" presStyleLbl="node1" presStyleIdx="4" presStyleCnt="6"/>
      <dgm:spPr/>
      <dgm:t>
        <a:bodyPr/>
        <a:lstStyle/>
        <a:p>
          <a:endParaRPr lang="el-GR"/>
        </a:p>
      </dgm:t>
    </dgm:pt>
    <dgm:pt modelId="{DB1A018A-5F89-410A-8CC1-AD59B165BE6A}" type="pres">
      <dgm:prSet presAssocID="{F1EBB38F-2997-4586-87B7-79CAB17EF70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E0D18D-3AD7-4458-AC15-1A319B32D4C1}" type="pres">
      <dgm:prSet presAssocID="{F1EBB38F-2997-4586-87B7-79CAB17EF704}" presName="wedge6" presStyleLbl="node1" presStyleIdx="5" presStyleCnt="6"/>
      <dgm:spPr/>
      <dgm:t>
        <a:bodyPr/>
        <a:lstStyle/>
        <a:p>
          <a:endParaRPr lang="el-GR"/>
        </a:p>
      </dgm:t>
    </dgm:pt>
    <dgm:pt modelId="{AE759D0E-618D-440C-8ED2-9D951F20E615}" type="pres">
      <dgm:prSet presAssocID="{F1EBB38F-2997-4586-87B7-79CAB17EF70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BDE57B2-9D14-4B57-9163-2528A0FE7ED6}" srcId="{F1EBB38F-2997-4586-87B7-79CAB17EF704}" destId="{4EA6AA61-5A0C-4FF7-83D5-C55B10889355}" srcOrd="5" destOrd="0" parTransId="{9AC81F0C-138F-4384-B41B-A39AD2A95363}" sibTransId="{C954FAE4-E194-418C-A4F1-1D1F5E2FB065}"/>
    <dgm:cxn modelId="{9706F478-7052-40B8-9C2B-68C0A0496259}" srcId="{F1EBB38F-2997-4586-87B7-79CAB17EF704}" destId="{C11AA8AA-2C3C-4FBF-BB1E-EBE6B62E7003}" srcOrd="2" destOrd="0" parTransId="{B823B54A-4864-4A45-8D62-C2983E843E10}" sibTransId="{C43652B3-CBC0-4848-A98D-CA825354861B}"/>
    <dgm:cxn modelId="{AFEEDD37-D6E3-49FC-88FA-0E1E0E980195}" type="presOf" srcId="{C11AA8AA-2C3C-4FBF-BB1E-EBE6B62E7003}" destId="{5A4D3AF7-E612-41C9-96AF-C80885972EEB}" srcOrd="1" destOrd="0" presId="urn:microsoft.com/office/officeart/2005/8/layout/chart3"/>
    <dgm:cxn modelId="{2EDB305C-5D77-443F-8CBE-66F8204C4380}" type="presOf" srcId="{4EA6AA61-5A0C-4FF7-83D5-C55B10889355}" destId="{AE759D0E-618D-440C-8ED2-9D951F20E615}" srcOrd="1" destOrd="0" presId="urn:microsoft.com/office/officeart/2005/8/layout/chart3"/>
    <dgm:cxn modelId="{D78B823C-CBD9-4DF4-9B31-58428E95BD63}" type="presOf" srcId="{D23601F3-1345-4FCA-9749-898BB4864396}" destId="{8ED1F53C-F085-44B3-97E8-80A14E05B035}" srcOrd="1" destOrd="0" presId="urn:microsoft.com/office/officeart/2005/8/layout/chart3"/>
    <dgm:cxn modelId="{998068C7-5A45-4524-96A5-55D20D7DC674}" type="presOf" srcId="{F1EBB38F-2997-4586-87B7-79CAB17EF704}" destId="{C2CA56DE-216C-4BF0-BB38-BD974CF7C470}" srcOrd="0" destOrd="0" presId="urn:microsoft.com/office/officeart/2005/8/layout/chart3"/>
    <dgm:cxn modelId="{2779DA95-E90C-4DC0-AA4E-EFAFBEFA7225}" type="presOf" srcId="{D23601F3-1345-4FCA-9749-898BB4864396}" destId="{8F3C1824-CB5B-4BAA-9247-5E5C03862DC0}" srcOrd="0" destOrd="0" presId="urn:microsoft.com/office/officeart/2005/8/layout/chart3"/>
    <dgm:cxn modelId="{15302A1E-48BC-4511-8252-BADCDCF96941}" type="presOf" srcId="{746D5A2D-C157-45F1-A5AC-6F2265BA282C}" destId="{405DE265-CD59-4649-A37E-13EE8B4B9224}" srcOrd="0" destOrd="0" presId="urn:microsoft.com/office/officeart/2005/8/layout/chart3"/>
    <dgm:cxn modelId="{649FEE10-A989-4236-823E-7B5F54478E42}" type="presOf" srcId="{60E9336F-9A2D-4033-ADB5-194D0D6152CF}" destId="{90182336-B8FD-4F29-94FF-EA48CA51813B}" srcOrd="0" destOrd="0" presId="urn:microsoft.com/office/officeart/2005/8/layout/chart3"/>
    <dgm:cxn modelId="{0361920A-23A7-4386-9AF3-78F6190DCFEF}" type="presOf" srcId="{746D5A2D-C157-45F1-A5AC-6F2265BA282C}" destId="{A0E92D1B-127C-4F65-922C-E2A7C20C78A4}" srcOrd="1" destOrd="0" presId="urn:microsoft.com/office/officeart/2005/8/layout/chart3"/>
    <dgm:cxn modelId="{48B9D324-F3E8-4664-BDBB-7FB78DD4B910}" type="presOf" srcId="{D421CBFC-3113-4417-9AE3-7D9118CDE53D}" destId="{00A3B8A8-B134-4F18-B1C1-92C9089BD9B8}" srcOrd="0" destOrd="0" presId="urn:microsoft.com/office/officeart/2005/8/layout/chart3"/>
    <dgm:cxn modelId="{2A4915D7-F90E-44FF-9293-917B0C443F09}" srcId="{F1EBB38F-2997-4586-87B7-79CAB17EF704}" destId="{D421CBFC-3113-4417-9AE3-7D9118CDE53D}" srcOrd="1" destOrd="0" parTransId="{3B78D8A3-F5FC-4B02-8B51-6A4361EEF908}" sibTransId="{ADBA2E00-49B4-4486-8E70-D0E5EAD2D6D6}"/>
    <dgm:cxn modelId="{8B5818F9-B63C-4B7E-BBEB-1160A845718A}" srcId="{F1EBB38F-2997-4586-87B7-79CAB17EF704}" destId="{746D5A2D-C157-45F1-A5AC-6F2265BA282C}" srcOrd="0" destOrd="0" parTransId="{0D310BCB-F2A0-432E-B912-710379FC29CD}" sibTransId="{8EE119EE-0E48-4FF8-BCFC-59BE7ABCB8EE}"/>
    <dgm:cxn modelId="{322947A5-D864-41E3-A070-0EA06587269B}" srcId="{F1EBB38F-2997-4586-87B7-79CAB17EF704}" destId="{D23601F3-1345-4FCA-9749-898BB4864396}" srcOrd="3" destOrd="0" parTransId="{3E4A8195-49BD-43F5-9113-B4ECB9BC3D2E}" sibTransId="{83CB5C30-8553-427D-B1D3-7155903EE5F3}"/>
    <dgm:cxn modelId="{670707F2-E084-4054-8D42-38DCDD3B8BD6}" type="presOf" srcId="{C11AA8AA-2C3C-4FBF-BB1E-EBE6B62E7003}" destId="{92CEE7BE-04D0-472B-8C6F-88104B0D465F}" srcOrd="0" destOrd="0" presId="urn:microsoft.com/office/officeart/2005/8/layout/chart3"/>
    <dgm:cxn modelId="{0E07D443-075C-47EC-9456-99A776C09A58}" type="presOf" srcId="{D421CBFC-3113-4417-9AE3-7D9118CDE53D}" destId="{8E853C78-6EC7-4C4B-AECF-47934C3BD1B7}" srcOrd="1" destOrd="0" presId="urn:microsoft.com/office/officeart/2005/8/layout/chart3"/>
    <dgm:cxn modelId="{B12A90AF-CA9F-42F1-9AD4-EA445CE28AE8}" type="presOf" srcId="{4EA6AA61-5A0C-4FF7-83D5-C55B10889355}" destId="{3FE0D18D-3AD7-4458-AC15-1A319B32D4C1}" srcOrd="0" destOrd="0" presId="urn:microsoft.com/office/officeart/2005/8/layout/chart3"/>
    <dgm:cxn modelId="{74F1BD72-D27F-41A3-A78B-13BC365CD3BC}" type="presOf" srcId="{60E9336F-9A2D-4033-ADB5-194D0D6152CF}" destId="{DB1A018A-5F89-410A-8CC1-AD59B165BE6A}" srcOrd="1" destOrd="0" presId="urn:microsoft.com/office/officeart/2005/8/layout/chart3"/>
    <dgm:cxn modelId="{CE6559BA-70BC-4F02-8D61-C895C21A2D9F}" srcId="{F1EBB38F-2997-4586-87B7-79CAB17EF704}" destId="{60E9336F-9A2D-4033-ADB5-194D0D6152CF}" srcOrd="4" destOrd="0" parTransId="{06EB5240-EB06-4CFE-A9B5-D525E97C40C4}" sibTransId="{AABC68BA-DF36-44B7-B5B5-8DA00EDA86EA}"/>
    <dgm:cxn modelId="{E3A3871E-E33F-4A6C-B6EB-2BB861CDCBD2}" type="presParOf" srcId="{C2CA56DE-216C-4BF0-BB38-BD974CF7C470}" destId="{405DE265-CD59-4649-A37E-13EE8B4B9224}" srcOrd="0" destOrd="0" presId="urn:microsoft.com/office/officeart/2005/8/layout/chart3"/>
    <dgm:cxn modelId="{9DFEE1FF-B084-4DCC-BF0A-34213F5F6875}" type="presParOf" srcId="{C2CA56DE-216C-4BF0-BB38-BD974CF7C470}" destId="{A0E92D1B-127C-4F65-922C-E2A7C20C78A4}" srcOrd="1" destOrd="0" presId="urn:microsoft.com/office/officeart/2005/8/layout/chart3"/>
    <dgm:cxn modelId="{C347D17C-2DDD-4A39-9F58-C3FC13977218}" type="presParOf" srcId="{C2CA56DE-216C-4BF0-BB38-BD974CF7C470}" destId="{00A3B8A8-B134-4F18-B1C1-92C9089BD9B8}" srcOrd="2" destOrd="0" presId="urn:microsoft.com/office/officeart/2005/8/layout/chart3"/>
    <dgm:cxn modelId="{D9ADB0D7-ED21-4D19-B0B2-C4AA18C21EE7}" type="presParOf" srcId="{C2CA56DE-216C-4BF0-BB38-BD974CF7C470}" destId="{8E853C78-6EC7-4C4B-AECF-47934C3BD1B7}" srcOrd="3" destOrd="0" presId="urn:microsoft.com/office/officeart/2005/8/layout/chart3"/>
    <dgm:cxn modelId="{F807217D-FC87-4B3D-9CC3-0991452979CD}" type="presParOf" srcId="{C2CA56DE-216C-4BF0-BB38-BD974CF7C470}" destId="{92CEE7BE-04D0-472B-8C6F-88104B0D465F}" srcOrd="4" destOrd="0" presId="urn:microsoft.com/office/officeart/2005/8/layout/chart3"/>
    <dgm:cxn modelId="{29FCA8D3-0900-4C6F-B93A-B40CE2FE8B97}" type="presParOf" srcId="{C2CA56DE-216C-4BF0-BB38-BD974CF7C470}" destId="{5A4D3AF7-E612-41C9-96AF-C80885972EEB}" srcOrd="5" destOrd="0" presId="urn:microsoft.com/office/officeart/2005/8/layout/chart3"/>
    <dgm:cxn modelId="{2EA68EB3-D249-4D71-88E6-9872CA62EA5F}" type="presParOf" srcId="{C2CA56DE-216C-4BF0-BB38-BD974CF7C470}" destId="{8F3C1824-CB5B-4BAA-9247-5E5C03862DC0}" srcOrd="6" destOrd="0" presId="urn:microsoft.com/office/officeart/2005/8/layout/chart3"/>
    <dgm:cxn modelId="{4EC34964-7F17-4F05-A2CC-A40F4B61DAAC}" type="presParOf" srcId="{C2CA56DE-216C-4BF0-BB38-BD974CF7C470}" destId="{8ED1F53C-F085-44B3-97E8-80A14E05B035}" srcOrd="7" destOrd="0" presId="urn:microsoft.com/office/officeart/2005/8/layout/chart3"/>
    <dgm:cxn modelId="{20D9CCF3-1DA5-4FE1-A09A-4329EBD57D1E}" type="presParOf" srcId="{C2CA56DE-216C-4BF0-BB38-BD974CF7C470}" destId="{90182336-B8FD-4F29-94FF-EA48CA51813B}" srcOrd="8" destOrd="0" presId="urn:microsoft.com/office/officeart/2005/8/layout/chart3"/>
    <dgm:cxn modelId="{43CFD82B-1A2E-47B7-A17E-C4C31511F240}" type="presParOf" srcId="{C2CA56DE-216C-4BF0-BB38-BD974CF7C470}" destId="{DB1A018A-5F89-410A-8CC1-AD59B165BE6A}" srcOrd="9" destOrd="0" presId="urn:microsoft.com/office/officeart/2005/8/layout/chart3"/>
    <dgm:cxn modelId="{9A01AADE-E9EA-4924-AFE3-6F330752F812}" type="presParOf" srcId="{C2CA56DE-216C-4BF0-BB38-BD974CF7C470}" destId="{3FE0D18D-3AD7-4458-AC15-1A319B32D4C1}" srcOrd="10" destOrd="0" presId="urn:microsoft.com/office/officeart/2005/8/layout/chart3"/>
    <dgm:cxn modelId="{89907D99-05EB-4A71-AAB3-E5DDA250F25F}" type="presParOf" srcId="{C2CA56DE-216C-4BF0-BB38-BD974CF7C470}" destId="{AE759D0E-618D-440C-8ED2-9D951F20E615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5DE265-CD59-4649-A37E-13EE8B4B9224}">
      <dsp:nvSpPr>
        <dsp:cNvPr id="0" name=""/>
        <dsp:cNvSpPr/>
      </dsp:nvSpPr>
      <dsp:spPr>
        <a:xfrm>
          <a:off x="1495733" y="312630"/>
          <a:ext cx="4500594" cy="4500594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FP7</a:t>
          </a:r>
          <a:endParaRPr lang="el-GR" sz="1800" b="1" kern="1200" dirty="0"/>
        </a:p>
      </dsp:txBody>
      <dsp:txXfrm>
        <a:off x="3794250" y="794837"/>
        <a:ext cx="1312673" cy="964413"/>
      </dsp:txXfrm>
    </dsp:sp>
    <dsp:sp modelId="{00A3B8A8-B134-4F18-B1C1-92C9089BD9B8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EUROPA</a:t>
          </a:r>
          <a:endParaRPr lang="el-GR" sz="1800" kern="1200" dirty="0"/>
        </a:p>
      </dsp:txBody>
      <dsp:txXfrm>
        <a:off x="4442550" y="2339505"/>
        <a:ext cx="1360893" cy="910834"/>
      </dsp:txXfrm>
    </dsp:sp>
    <dsp:sp modelId="{92CEE7BE-04D0-472B-8C6F-88104B0D465F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ESF</a:t>
          </a:r>
          <a:endParaRPr lang="el-GR" sz="1800" kern="1200" dirty="0"/>
        </a:p>
      </dsp:txBody>
      <dsp:txXfrm>
        <a:off x="3660304" y="3598599"/>
        <a:ext cx="1312673" cy="964413"/>
      </dsp:txXfrm>
    </dsp:sp>
    <dsp:sp modelId="{8F3C1824-CB5B-4BAA-9247-5E5C03862DC0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ESOF</a:t>
          </a:r>
          <a:endParaRPr lang="el-GR" sz="1800" kern="1200" dirty="0"/>
        </a:p>
      </dsp:txBody>
      <dsp:txXfrm>
        <a:off x="2251189" y="3598599"/>
        <a:ext cx="1312673" cy="964413"/>
      </dsp:txXfrm>
    </dsp:sp>
    <dsp:sp modelId="{90182336-B8FD-4F29-94FF-EA48CA51813B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Prizes/Awards</a:t>
          </a:r>
          <a:endParaRPr lang="el-GR" sz="1800" kern="1200" dirty="0"/>
        </a:p>
      </dsp:txBody>
      <dsp:txXfrm>
        <a:off x="1431438" y="2339505"/>
        <a:ext cx="1360893" cy="910834"/>
      </dsp:txXfrm>
    </dsp:sp>
    <dsp:sp modelId="{3FE0D18D-3AD7-4458-AC15-1A319B32D4C1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Other Initiatives</a:t>
          </a:r>
          <a:endParaRPr lang="el-GR" sz="1800" kern="1200" dirty="0"/>
        </a:p>
      </dsp:txBody>
      <dsp:txXfrm>
        <a:off x="2251189" y="1026831"/>
        <a:ext cx="1312673" cy="96441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5DE265-CD59-4649-A37E-13EE8B4B9224}">
      <dsp:nvSpPr>
        <dsp:cNvPr id="0" name=""/>
        <dsp:cNvSpPr/>
      </dsp:nvSpPr>
      <dsp:spPr>
        <a:xfrm>
          <a:off x="1495733" y="312630"/>
          <a:ext cx="4500594" cy="4500594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FP7</a:t>
          </a:r>
          <a:endParaRPr lang="el-GR" sz="1800" b="1" kern="1200" dirty="0"/>
        </a:p>
      </dsp:txBody>
      <dsp:txXfrm>
        <a:off x="3794250" y="794837"/>
        <a:ext cx="1312673" cy="964413"/>
      </dsp:txXfrm>
    </dsp:sp>
    <dsp:sp modelId="{00A3B8A8-B134-4F18-B1C1-92C9089BD9B8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EUROPA</a:t>
          </a:r>
          <a:endParaRPr lang="el-GR" sz="1800" kern="1200" dirty="0"/>
        </a:p>
      </dsp:txBody>
      <dsp:txXfrm>
        <a:off x="4442550" y="2339505"/>
        <a:ext cx="1360893" cy="910834"/>
      </dsp:txXfrm>
    </dsp:sp>
    <dsp:sp modelId="{92CEE7BE-04D0-472B-8C6F-88104B0D465F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ESF</a:t>
          </a:r>
          <a:endParaRPr lang="el-GR" sz="1800" kern="1200" dirty="0"/>
        </a:p>
      </dsp:txBody>
      <dsp:txXfrm>
        <a:off x="3660304" y="3598599"/>
        <a:ext cx="1312673" cy="964413"/>
      </dsp:txXfrm>
    </dsp:sp>
    <dsp:sp modelId="{8F3C1824-CB5B-4BAA-9247-5E5C03862DC0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ESOF</a:t>
          </a:r>
          <a:endParaRPr lang="el-GR" sz="1800" kern="1200" dirty="0"/>
        </a:p>
      </dsp:txBody>
      <dsp:txXfrm>
        <a:off x="2251189" y="3598599"/>
        <a:ext cx="1312673" cy="964413"/>
      </dsp:txXfrm>
    </dsp:sp>
    <dsp:sp modelId="{90182336-B8FD-4F29-94FF-EA48CA51813B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Prizes/Awards</a:t>
          </a:r>
          <a:endParaRPr lang="el-GR" sz="1800" kern="1200" dirty="0"/>
        </a:p>
      </dsp:txBody>
      <dsp:txXfrm>
        <a:off x="1431438" y="2339505"/>
        <a:ext cx="1360893" cy="910834"/>
      </dsp:txXfrm>
    </dsp:sp>
    <dsp:sp modelId="{3FE0D18D-3AD7-4458-AC15-1A319B32D4C1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Other Initiatives</a:t>
          </a:r>
          <a:endParaRPr lang="el-GR" sz="1800" kern="1200" dirty="0"/>
        </a:p>
      </dsp:txBody>
      <dsp:txXfrm>
        <a:off x="2251189" y="1026831"/>
        <a:ext cx="1312673" cy="96441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5DE265-CD59-4649-A37E-13EE8B4B9224}">
      <dsp:nvSpPr>
        <dsp:cNvPr id="0" name=""/>
        <dsp:cNvSpPr/>
      </dsp:nvSpPr>
      <dsp:spPr>
        <a:xfrm>
          <a:off x="1495733" y="312630"/>
          <a:ext cx="4500594" cy="4500594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FP7</a:t>
          </a:r>
          <a:endParaRPr lang="el-GR" sz="1800" b="1" kern="1200" dirty="0"/>
        </a:p>
      </dsp:txBody>
      <dsp:txXfrm>
        <a:off x="3794250" y="794837"/>
        <a:ext cx="1312673" cy="964413"/>
      </dsp:txXfrm>
    </dsp:sp>
    <dsp:sp modelId="{00A3B8A8-B134-4F18-B1C1-92C9089BD9B8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EUROPA</a:t>
          </a:r>
          <a:endParaRPr lang="el-GR" sz="1800" kern="1200" dirty="0"/>
        </a:p>
      </dsp:txBody>
      <dsp:txXfrm>
        <a:off x="4442550" y="2339505"/>
        <a:ext cx="1360893" cy="910834"/>
      </dsp:txXfrm>
    </dsp:sp>
    <dsp:sp modelId="{92CEE7BE-04D0-472B-8C6F-88104B0D465F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ESF</a:t>
          </a:r>
          <a:endParaRPr lang="el-GR" sz="1800" kern="1200" dirty="0"/>
        </a:p>
      </dsp:txBody>
      <dsp:txXfrm>
        <a:off x="3660304" y="3598599"/>
        <a:ext cx="1312673" cy="964413"/>
      </dsp:txXfrm>
    </dsp:sp>
    <dsp:sp modelId="{8F3C1824-CB5B-4BAA-9247-5E5C03862DC0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ESOF</a:t>
          </a:r>
          <a:endParaRPr lang="el-GR" sz="1800" kern="1200" dirty="0"/>
        </a:p>
      </dsp:txBody>
      <dsp:txXfrm>
        <a:off x="2251189" y="3598599"/>
        <a:ext cx="1312673" cy="964413"/>
      </dsp:txXfrm>
    </dsp:sp>
    <dsp:sp modelId="{90182336-B8FD-4F29-94FF-EA48CA51813B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Prizes/Awards</a:t>
          </a:r>
          <a:endParaRPr lang="el-GR" sz="1800" kern="1200" dirty="0"/>
        </a:p>
      </dsp:txBody>
      <dsp:txXfrm>
        <a:off x="1431438" y="2339505"/>
        <a:ext cx="1360893" cy="910834"/>
      </dsp:txXfrm>
    </dsp:sp>
    <dsp:sp modelId="{3FE0D18D-3AD7-4458-AC15-1A319B32D4C1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Other Initiatives</a:t>
          </a:r>
          <a:endParaRPr lang="el-GR" sz="1800" kern="1200" dirty="0"/>
        </a:p>
      </dsp:txBody>
      <dsp:txXfrm>
        <a:off x="2251189" y="1026831"/>
        <a:ext cx="1312673" cy="96441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5DE265-CD59-4649-A37E-13EE8B4B9224}">
      <dsp:nvSpPr>
        <dsp:cNvPr id="0" name=""/>
        <dsp:cNvSpPr/>
      </dsp:nvSpPr>
      <dsp:spPr>
        <a:xfrm>
          <a:off x="1495733" y="312630"/>
          <a:ext cx="4500594" cy="4500594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FP7</a:t>
          </a:r>
          <a:endParaRPr lang="el-GR" sz="1800" b="1" kern="1200" dirty="0"/>
        </a:p>
      </dsp:txBody>
      <dsp:txXfrm>
        <a:off x="3794250" y="794837"/>
        <a:ext cx="1312673" cy="964413"/>
      </dsp:txXfrm>
    </dsp:sp>
    <dsp:sp modelId="{00A3B8A8-B134-4F18-B1C1-92C9089BD9B8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EUROPA</a:t>
          </a:r>
          <a:endParaRPr lang="el-GR" sz="1800" kern="1200" dirty="0"/>
        </a:p>
      </dsp:txBody>
      <dsp:txXfrm>
        <a:off x="4442550" y="2339505"/>
        <a:ext cx="1360893" cy="910834"/>
      </dsp:txXfrm>
    </dsp:sp>
    <dsp:sp modelId="{92CEE7BE-04D0-472B-8C6F-88104B0D465F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ESF</a:t>
          </a:r>
          <a:endParaRPr lang="el-GR" sz="1800" kern="1200" dirty="0"/>
        </a:p>
      </dsp:txBody>
      <dsp:txXfrm>
        <a:off x="3660304" y="3598599"/>
        <a:ext cx="1312673" cy="964413"/>
      </dsp:txXfrm>
    </dsp:sp>
    <dsp:sp modelId="{8F3C1824-CB5B-4BAA-9247-5E5C03862DC0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ESOF</a:t>
          </a:r>
          <a:endParaRPr lang="el-GR" sz="1800" kern="1200" dirty="0"/>
        </a:p>
      </dsp:txBody>
      <dsp:txXfrm>
        <a:off x="2251189" y="3598599"/>
        <a:ext cx="1312673" cy="964413"/>
      </dsp:txXfrm>
    </dsp:sp>
    <dsp:sp modelId="{90182336-B8FD-4F29-94FF-EA48CA51813B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Prizes/Awards</a:t>
          </a:r>
          <a:endParaRPr lang="el-GR" sz="1800" kern="1200" dirty="0"/>
        </a:p>
      </dsp:txBody>
      <dsp:txXfrm>
        <a:off x="1431438" y="2339505"/>
        <a:ext cx="1360893" cy="910834"/>
      </dsp:txXfrm>
    </dsp:sp>
    <dsp:sp modelId="{3FE0D18D-3AD7-4458-AC15-1A319B32D4C1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Other Initiatives</a:t>
          </a:r>
          <a:endParaRPr lang="el-GR" sz="1800" kern="1200" dirty="0"/>
        </a:p>
      </dsp:txBody>
      <dsp:txXfrm>
        <a:off x="2251189" y="1026831"/>
        <a:ext cx="1312673" cy="964413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5DE265-CD59-4649-A37E-13EE8B4B9224}">
      <dsp:nvSpPr>
        <dsp:cNvPr id="0" name=""/>
        <dsp:cNvSpPr/>
      </dsp:nvSpPr>
      <dsp:spPr>
        <a:xfrm>
          <a:off x="1495733" y="312630"/>
          <a:ext cx="4500594" cy="4500594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FP7</a:t>
          </a:r>
          <a:endParaRPr lang="el-GR" sz="1800" b="1" kern="1200" dirty="0"/>
        </a:p>
      </dsp:txBody>
      <dsp:txXfrm>
        <a:off x="3794250" y="794837"/>
        <a:ext cx="1312673" cy="964413"/>
      </dsp:txXfrm>
    </dsp:sp>
    <dsp:sp modelId="{00A3B8A8-B134-4F18-B1C1-92C9089BD9B8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EUROPA</a:t>
          </a:r>
          <a:endParaRPr lang="el-GR" sz="1800" kern="1200" dirty="0"/>
        </a:p>
      </dsp:txBody>
      <dsp:txXfrm>
        <a:off x="4442550" y="2339505"/>
        <a:ext cx="1360893" cy="910834"/>
      </dsp:txXfrm>
    </dsp:sp>
    <dsp:sp modelId="{92CEE7BE-04D0-472B-8C6F-88104B0D465F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ESF</a:t>
          </a:r>
          <a:endParaRPr lang="el-GR" sz="1800" kern="1200" dirty="0"/>
        </a:p>
      </dsp:txBody>
      <dsp:txXfrm>
        <a:off x="3660304" y="3598599"/>
        <a:ext cx="1312673" cy="964413"/>
      </dsp:txXfrm>
    </dsp:sp>
    <dsp:sp modelId="{8F3C1824-CB5B-4BAA-9247-5E5C03862DC0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ESOF</a:t>
          </a:r>
          <a:endParaRPr lang="el-GR" sz="1800" kern="1200" dirty="0"/>
        </a:p>
      </dsp:txBody>
      <dsp:txXfrm>
        <a:off x="2251189" y="3598599"/>
        <a:ext cx="1312673" cy="964413"/>
      </dsp:txXfrm>
    </dsp:sp>
    <dsp:sp modelId="{90182336-B8FD-4F29-94FF-EA48CA51813B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Prizes/Awards</a:t>
          </a:r>
          <a:endParaRPr lang="el-GR" sz="1800" kern="1200" dirty="0"/>
        </a:p>
      </dsp:txBody>
      <dsp:txXfrm>
        <a:off x="1431438" y="2339505"/>
        <a:ext cx="1360893" cy="910834"/>
      </dsp:txXfrm>
    </dsp:sp>
    <dsp:sp modelId="{3FE0D18D-3AD7-4458-AC15-1A319B32D4C1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Other Initiatives</a:t>
          </a:r>
          <a:endParaRPr lang="el-GR" sz="1800" kern="1200" dirty="0"/>
        </a:p>
      </dsp:txBody>
      <dsp:txXfrm>
        <a:off x="2251189" y="1026831"/>
        <a:ext cx="1312673" cy="964413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FCD58A-F5BC-4AF0-BEE6-820BC527D5DA}">
      <dsp:nvSpPr>
        <dsp:cNvPr id="0" name=""/>
        <dsp:cNvSpPr/>
      </dsp:nvSpPr>
      <dsp:spPr>
        <a:xfrm>
          <a:off x="1420873" y="353186"/>
          <a:ext cx="4395216" cy="4395216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ΥΠΟΥΡΓΕΙΟ ΠΑΙΔΕΙΑΣ (ΜΕΣΩ ΕΣΠΑ)</a:t>
          </a:r>
          <a:endParaRPr lang="el-GR" sz="1800" kern="1200" dirty="0"/>
        </a:p>
      </dsp:txBody>
      <dsp:txXfrm>
        <a:off x="3810510" y="1164209"/>
        <a:ext cx="1491234" cy="1465072"/>
      </dsp:txXfrm>
    </dsp:sp>
    <dsp:sp modelId="{96000DDB-19A7-45C2-95B3-3E6C96557E42}">
      <dsp:nvSpPr>
        <dsp:cNvPr id="0" name=""/>
        <dsp:cNvSpPr/>
      </dsp:nvSpPr>
      <dsp:spPr>
        <a:xfrm>
          <a:off x="1194310" y="483997"/>
          <a:ext cx="4395216" cy="4395216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ΠΕΠ</a:t>
          </a:r>
          <a:endParaRPr lang="el-GR" sz="1800" kern="1200" dirty="0"/>
        </a:p>
      </dsp:txBody>
      <dsp:txXfrm>
        <a:off x="2397762" y="3257169"/>
        <a:ext cx="1988312" cy="1360423"/>
      </dsp:txXfrm>
    </dsp:sp>
    <dsp:sp modelId="{86503890-2F7F-4DFA-990A-7DF53D543095}">
      <dsp:nvSpPr>
        <dsp:cNvPr id="0" name=""/>
        <dsp:cNvSpPr/>
      </dsp:nvSpPr>
      <dsp:spPr>
        <a:xfrm>
          <a:off x="1194310" y="483997"/>
          <a:ext cx="4395216" cy="4395216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ΑΛΛΕΣ ΠΡΩΤΟΒΟΥΛΙΕΣ</a:t>
          </a:r>
          <a:endParaRPr lang="el-GR" sz="1800" kern="1200" dirty="0"/>
        </a:p>
      </dsp:txBody>
      <dsp:txXfrm>
        <a:off x="1665226" y="1347342"/>
        <a:ext cx="1491234" cy="1465072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FCD58A-F5BC-4AF0-BEE6-820BC527D5DA}">
      <dsp:nvSpPr>
        <dsp:cNvPr id="0" name=""/>
        <dsp:cNvSpPr/>
      </dsp:nvSpPr>
      <dsp:spPr>
        <a:xfrm>
          <a:off x="1420873" y="353186"/>
          <a:ext cx="4395216" cy="4395216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ΥΠΟΥΡΓΕΙΟ ΠΑΙΔΕΙΑΣ (ΜΕΣΩ ΕΣΠΑ)</a:t>
          </a:r>
          <a:endParaRPr lang="el-GR" sz="1800" kern="1200" dirty="0"/>
        </a:p>
      </dsp:txBody>
      <dsp:txXfrm>
        <a:off x="3810510" y="1164209"/>
        <a:ext cx="1491234" cy="1465072"/>
      </dsp:txXfrm>
    </dsp:sp>
    <dsp:sp modelId="{96000DDB-19A7-45C2-95B3-3E6C96557E42}">
      <dsp:nvSpPr>
        <dsp:cNvPr id="0" name=""/>
        <dsp:cNvSpPr/>
      </dsp:nvSpPr>
      <dsp:spPr>
        <a:xfrm>
          <a:off x="1194310" y="483997"/>
          <a:ext cx="4395216" cy="4395216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ΠΕΠ</a:t>
          </a:r>
          <a:endParaRPr lang="el-GR" sz="1800" kern="1200" dirty="0"/>
        </a:p>
      </dsp:txBody>
      <dsp:txXfrm>
        <a:off x="2397762" y="3257169"/>
        <a:ext cx="1988312" cy="1360423"/>
      </dsp:txXfrm>
    </dsp:sp>
    <dsp:sp modelId="{86503890-2F7F-4DFA-990A-7DF53D543095}">
      <dsp:nvSpPr>
        <dsp:cNvPr id="0" name=""/>
        <dsp:cNvSpPr/>
      </dsp:nvSpPr>
      <dsp:spPr>
        <a:xfrm>
          <a:off x="1194310" y="483997"/>
          <a:ext cx="4395216" cy="4395216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ΑΛΛΕΣ ΠΡΩΤΟΒΟΥΛΙΕΣ</a:t>
          </a:r>
          <a:endParaRPr lang="el-GR" sz="1800" kern="1200" dirty="0"/>
        </a:p>
      </dsp:txBody>
      <dsp:txXfrm>
        <a:off x="1665226" y="1347342"/>
        <a:ext cx="1491234" cy="1465072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FCD58A-F5BC-4AF0-BEE6-820BC527D5DA}">
      <dsp:nvSpPr>
        <dsp:cNvPr id="0" name=""/>
        <dsp:cNvSpPr/>
      </dsp:nvSpPr>
      <dsp:spPr>
        <a:xfrm>
          <a:off x="1420873" y="353186"/>
          <a:ext cx="4395216" cy="4395216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ΥΠΟΥΡΓΕΙΟ ΠΑΙΔΕΙΑΣ (ΜΕΣΩ ΕΣΠΑ)</a:t>
          </a:r>
          <a:endParaRPr lang="el-GR" sz="1800" kern="1200" dirty="0"/>
        </a:p>
      </dsp:txBody>
      <dsp:txXfrm>
        <a:off x="3810510" y="1164209"/>
        <a:ext cx="1491234" cy="1465072"/>
      </dsp:txXfrm>
    </dsp:sp>
    <dsp:sp modelId="{96000DDB-19A7-45C2-95B3-3E6C96557E42}">
      <dsp:nvSpPr>
        <dsp:cNvPr id="0" name=""/>
        <dsp:cNvSpPr/>
      </dsp:nvSpPr>
      <dsp:spPr>
        <a:xfrm>
          <a:off x="1194310" y="483997"/>
          <a:ext cx="4395216" cy="4395216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ΠΕΠ</a:t>
          </a:r>
          <a:endParaRPr lang="el-GR" sz="1800" kern="1200" dirty="0"/>
        </a:p>
      </dsp:txBody>
      <dsp:txXfrm>
        <a:off x="2397762" y="3257169"/>
        <a:ext cx="1988312" cy="1360423"/>
      </dsp:txXfrm>
    </dsp:sp>
    <dsp:sp modelId="{86503890-2F7F-4DFA-990A-7DF53D543095}">
      <dsp:nvSpPr>
        <dsp:cNvPr id="0" name=""/>
        <dsp:cNvSpPr/>
      </dsp:nvSpPr>
      <dsp:spPr>
        <a:xfrm>
          <a:off x="1194310" y="483997"/>
          <a:ext cx="4395216" cy="4395216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ΑΛΛΕΣ ΠΡΩΤΟΒΟΥΛΙΕΣ</a:t>
          </a:r>
          <a:endParaRPr lang="el-GR" sz="1800" kern="1200" dirty="0"/>
        </a:p>
      </dsp:txBody>
      <dsp:txXfrm>
        <a:off x="1665226" y="1347342"/>
        <a:ext cx="1491234" cy="1465072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962FC7-70DD-49FE-A90B-8FA8A5D2AFD7}">
      <dsp:nvSpPr>
        <dsp:cNvPr id="0" name=""/>
        <dsp:cNvSpPr/>
      </dsp:nvSpPr>
      <dsp:spPr>
        <a:xfrm>
          <a:off x="2967163" y="1288390"/>
          <a:ext cx="3209673" cy="320967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rgbClr val="002060"/>
              </a:solidFill>
            </a:rPr>
            <a:t>Start-Up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0000"/>
              </a:solidFill>
            </a:rPr>
            <a:t>Prepare &amp; Go</a:t>
          </a:r>
          <a:endParaRPr lang="el-GR" sz="2800" kern="1200" dirty="0">
            <a:solidFill>
              <a:srgbClr val="FF0000"/>
            </a:solidFill>
          </a:endParaRPr>
        </a:p>
      </dsp:txBody>
      <dsp:txXfrm>
        <a:off x="2967163" y="1288390"/>
        <a:ext cx="3209673" cy="3209673"/>
      </dsp:txXfrm>
    </dsp:sp>
    <dsp:sp modelId="{FC4F4107-5EAC-4489-9A49-9B3CA4AD4D95}">
      <dsp:nvSpPr>
        <dsp:cNvPr id="0" name=""/>
        <dsp:cNvSpPr/>
      </dsp:nvSpPr>
      <dsp:spPr>
        <a:xfrm>
          <a:off x="3769581" y="572"/>
          <a:ext cx="1604836" cy="1604836"/>
        </a:xfrm>
        <a:prstGeom prst="ellipse">
          <a:avLst/>
        </a:prstGeom>
        <a:solidFill>
          <a:schemeClr val="accent4">
            <a:alpha val="50000"/>
            <a:hueOff val="-586657"/>
            <a:satOff val="-6022"/>
            <a:lumOff val="25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Ανθρώπινο Δίκτυο Υποστήριξης</a:t>
          </a:r>
          <a:endParaRPr lang="el-GR" sz="1500" kern="1200" dirty="0"/>
        </a:p>
      </dsp:txBody>
      <dsp:txXfrm>
        <a:off x="3769581" y="572"/>
        <a:ext cx="1604836" cy="1604836"/>
      </dsp:txXfrm>
    </dsp:sp>
    <dsp:sp modelId="{615D3D75-BBB9-42DC-93EF-F4E228111FDA}">
      <dsp:nvSpPr>
        <dsp:cNvPr id="0" name=""/>
        <dsp:cNvSpPr/>
      </dsp:nvSpPr>
      <dsp:spPr>
        <a:xfrm>
          <a:off x="5579778" y="1045690"/>
          <a:ext cx="1604836" cy="1604836"/>
        </a:xfrm>
        <a:prstGeom prst="ellipse">
          <a:avLst/>
        </a:prstGeom>
        <a:solidFill>
          <a:schemeClr val="accent4">
            <a:alpha val="50000"/>
            <a:hueOff val="-1173315"/>
            <a:satOff val="-12043"/>
            <a:lumOff val="50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Κατάρτιση Σεμινάρια</a:t>
          </a:r>
        </a:p>
      </dsp:txBody>
      <dsp:txXfrm>
        <a:off x="5579778" y="1045690"/>
        <a:ext cx="1604836" cy="1604836"/>
      </dsp:txXfrm>
    </dsp:sp>
    <dsp:sp modelId="{8E12D3A3-CA27-4634-AE26-DD597DDAB7C7}">
      <dsp:nvSpPr>
        <dsp:cNvPr id="0" name=""/>
        <dsp:cNvSpPr/>
      </dsp:nvSpPr>
      <dsp:spPr>
        <a:xfrm>
          <a:off x="5579778" y="3135926"/>
          <a:ext cx="1604836" cy="1604836"/>
        </a:xfrm>
        <a:prstGeom prst="ellipse">
          <a:avLst/>
        </a:prstGeom>
        <a:solidFill>
          <a:schemeClr val="accent4">
            <a:alpha val="50000"/>
            <a:hueOff val="-1759972"/>
            <a:satOff val="-18065"/>
            <a:lumOff val="7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Seed Funding</a:t>
          </a:r>
          <a:endParaRPr lang="el-GR" sz="1500" kern="1200" dirty="0"/>
        </a:p>
      </dsp:txBody>
      <dsp:txXfrm>
        <a:off x="5579778" y="3135926"/>
        <a:ext cx="1604836" cy="1604836"/>
      </dsp:txXfrm>
    </dsp:sp>
    <dsp:sp modelId="{B0C94945-4C87-4C7B-86E4-BAF99C9DD090}">
      <dsp:nvSpPr>
        <dsp:cNvPr id="0" name=""/>
        <dsp:cNvSpPr/>
      </dsp:nvSpPr>
      <dsp:spPr>
        <a:xfrm>
          <a:off x="3769581" y="4181044"/>
          <a:ext cx="1604836" cy="1604836"/>
        </a:xfrm>
        <a:prstGeom prst="ellipse">
          <a:avLst/>
        </a:prstGeom>
        <a:solidFill>
          <a:schemeClr val="accent4">
            <a:alpha val="50000"/>
            <a:hueOff val="-2346630"/>
            <a:satOff val="-24086"/>
            <a:lumOff val="100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Προνομιακή Εγκατάσταση ΕΤΕΠΗ</a:t>
          </a:r>
          <a:endParaRPr lang="el-GR" sz="1500" kern="1200" dirty="0"/>
        </a:p>
      </dsp:txBody>
      <dsp:txXfrm>
        <a:off x="3769581" y="4181044"/>
        <a:ext cx="1604836" cy="1604836"/>
      </dsp:txXfrm>
    </dsp:sp>
    <dsp:sp modelId="{0F2E0BDC-15AF-4D07-9D98-BD902FEAC9FC}">
      <dsp:nvSpPr>
        <dsp:cNvPr id="0" name=""/>
        <dsp:cNvSpPr/>
      </dsp:nvSpPr>
      <dsp:spPr>
        <a:xfrm>
          <a:off x="1959384" y="3135926"/>
          <a:ext cx="1604836" cy="1604836"/>
        </a:xfrm>
        <a:prstGeom prst="ellipse">
          <a:avLst/>
        </a:prstGeom>
        <a:solidFill>
          <a:schemeClr val="accent4">
            <a:alpha val="50000"/>
            <a:hueOff val="-2933287"/>
            <a:satOff val="-30108"/>
            <a:lumOff val="125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Υποστήριξη  Ελληνικών Πρεσβειών</a:t>
          </a:r>
          <a:endParaRPr lang="el-GR" sz="1500" kern="1200" dirty="0"/>
        </a:p>
      </dsp:txBody>
      <dsp:txXfrm>
        <a:off x="1959384" y="3135926"/>
        <a:ext cx="1604836" cy="1604836"/>
      </dsp:txXfrm>
    </dsp:sp>
    <dsp:sp modelId="{0526AE88-D877-496B-89E7-DD08E198DE31}">
      <dsp:nvSpPr>
        <dsp:cNvPr id="0" name=""/>
        <dsp:cNvSpPr/>
      </dsp:nvSpPr>
      <dsp:spPr>
        <a:xfrm>
          <a:off x="1959384" y="1045690"/>
          <a:ext cx="1604836" cy="1604836"/>
        </a:xfrm>
        <a:prstGeom prst="ellipse">
          <a:avLst/>
        </a:prstGeom>
        <a:solidFill>
          <a:schemeClr val="accent4">
            <a:alpha val="50000"/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Υποστήριξη Ομάδας </a:t>
          </a:r>
          <a:r>
            <a:rPr lang="en-US" sz="1500" kern="1200" dirty="0" smtClean="0"/>
            <a:t>ok2012-13</a:t>
          </a:r>
          <a:endParaRPr lang="el-GR" sz="1500" kern="1200" dirty="0"/>
        </a:p>
      </dsp:txBody>
      <dsp:txXfrm>
        <a:off x="1959384" y="1045690"/>
        <a:ext cx="1604836" cy="16048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A65A7C-1AC7-44BC-BB42-DDD904C2ED4D}">
      <dsp:nvSpPr>
        <dsp:cNvPr id="0" name=""/>
        <dsp:cNvSpPr/>
      </dsp:nvSpPr>
      <dsp:spPr>
        <a:xfrm>
          <a:off x="0" y="609204"/>
          <a:ext cx="2172882" cy="13037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n>
                <a:solidFill>
                  <a:schemeClr val="bg1"/>
                </a:solidFill>
              </a:ln>
            </a:rPr>
            <a:t>COOPERATION</a:t>
          </a:r>
          <a:endParaRPr lang="el-GR" sz="2300" kern="1200" dirty="0">
            <a:ln>
              <a:solidFill>
                <a:schemeClr val="bg1"/>
              </a:solidFill>
            </a:ln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n>
                <a:solidFill>
                  <a:schemeClr val="bg1"/>
                </a:solidFill>
              </a:ln>
            </a:rPr>
            <a:t>HEALTH</a:t>
          </a:r>
          <a:endParaRPr lang="el-GR" sz="1800" kern="1200" dirty="0">
            <a:ln>
              <a:solidFill>
                <a:schemeClr val="bg1"/>
              </a:solidFill>
            </a:ln>
          </a:endParaRPr>
        </a:p>
      </dsp:txBody>
      <dsp:txXfrm>
        <a:off x="0" y="609204"/>
        <a:ext cx="2172882" cy="1303729"/>
      </dsp:txXfrm>
    </dsp:sp>
    <dsp:sp modelId="{4AEB997C-3B86-4432-A20A-0B8B43933152}">
      <dsp:nvSpPr>
        <dsp:cNvPr id="0" name=""/>
        <dsp:cNvSpPr/>
      </dsp:nvSpPr>
      <dsp:spPr>
        <a:xfrm>
          <a:off x="2390170" y="609204"/>
          <a:ext cx="2172882" cy="1303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IDEAS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ERC GRANTS</a:t>
          </a:r>
        </a:p>
      </dsp:txBody>
      <dsp:txXfrm>
        <a:off x="2390170" y="609204"/>
        <a:ext cx="2172882" cy="1303729"/>
      </dsp:txXfrm>
    </dsp:sp>
    <dsp:sp modelId="{D1E67753-583F-4AD6-A125-F3421E7212C7}">
      <dsp:nvSpPr>
        <dsp:cNvPr id="0" name=""/>
        <dsp:cNvSpPr/>
      </dsp:nvSpPr>
      <dsp:spPr>
        <a:xfrm>
          <a:off x="4780341" y="609204"/>
          <a:ext cx="2172882" cy="13037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PEOPLE</a:t>
          </a:r>
        </a:p>
      </dsp:txBody>
      <dsp:txXfrm>
        <a:off x="4780341" y="609204"/>
        <a:ext cx="2172882" cy="1303729"/>
      </dsp:txXfrm>
    </dsp:sp>
    <dsp:sp modelId="{FB350016-BA3D-44F2-AE58-47A641E6B528}">
      <dsp:nvSpPr>
        <dsp:cNvPr id="0" name=""/>
        <dsp:cNvSpPr/>
      </dsp:nvSpPr>
      <dsp:spPr>
        <a:xfrm>
          <a:off x="0" y="2130222"/>
          <a:ext cx="2172882" cy="13037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ERANET Scheme</a:t>
          </a:r>
          <a:endParaRPr lang="el-GR" sz="23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TRANSCAN</a:t>
          </a:r>
          <a:endParaRPr lang="el-GR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EuroTransBio</a:t>
          </a:r>
          <a:endParaRPr lang="en-US" sz="1800" kern="1200" dirty="0" smtClean="0"/>
        </a:p>
      </dsp:txBody>
      <dsp:txXfrm>
        <a:off x="0" y="2130222"/>
        <a:ext cx="2172882" cy="1303729"/>
      </dsp:txXfrm>
    </dsp:sp>
    <dsp:sp modelId="{E690C1FA-E328-4D42-89A1-C5F5FA6F84F2}">
      <dsp:nvSpPr>
        <dsp:cNvPr id="0" name=""/>
        <dsp:cNvSpPr/>
      </dsp:nvSpPr>
      <dsp:spPr>
        <a:xfrm>
          <a:off x="2390170" y="2130222"/>
          <a:ext cx="2172882" cy="13037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Joint Technology Initiatives (JTIs)</a:t>
          </a:r>
          <a:endParaRPr lang="el-GR" sz="23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IMI</a:t>
          </a:r>
          <a:endParaRPr lang="el-GR" sz="1800" kern="1200" dirty="0"/>
        </a:p>
      </dsp:txBody>
      <dsp:txXfrm>
        <a:off x="2390170" y="2130222"/>
        <a:ext cx="2172882" cy="1303729"/>
      </dsp:txXfrm>
    </dsp:sp>
    <dsp:sp modelId="{E776393A-BF97-4792-BB36-363DA827BC8B}">
      <dsp:nvSpPr>
        <dsp:cNvPr id="0" name=""/>
        <dsp:cNvSpPr/>
      </dsp:nvSpPr>
      <dsp:spPr>
        <a:xfrm>
          <a:off x="4780341" y="2130222"/>
          <a:ext cx="2172882" cy="13037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CAPACITIES</a:t>
          </a:r>
          <a:endParaRPr lang="el-GR" sz="2300" kern="1200" dirty="0"/>
        </a:p>
      </dsp:txBody>
      <dsp:txXfrm>
        <a:off x="4780341" y="2130222"/>
        <a:ext cx="2172882" cy="1303729"/>
      </dsp:txXfrm>
    </dsp:sp>
    <dsp:sp modelId="{5C0E82E3-D2B3-4784-8D15-1989599DEBBF}">
      <dsp:nvSpPr>
        <dsp:cNvPr id="0" name=""/>
        <dsp:cNvSpPr/>
      </dsp:nvSpPr>
      <dsp:spPr>
        <a:xfrm>
          <a:off x="2390170" y="3651240"/>
          <a:ext cx="2172882" cy="1303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New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HORIZON 2014-2020</a:t>
          </a:r>
          <a:endParaRPr lang="el-GR" sz="2300" kern="1200" dirty="0"/>
        </a:p>
      </dsp:txBody>
      <dsp:txXfrm>
        <a:off x="2390170" y="3651240"/>
        <a:ext cx="2172882" cy="13037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A65A7C-1AC7-44BC-BB42-DDD904C2ED4D}">
      <dsp:nvSpPr>
        <dsp:cNvPr id="0" name=""/>
        <dsp:cNvSpPr/>
      </dsp:nvSpPr>
      <dsp:spPr>
        <a:xfrm>
          <a:off x="0" y="609204"/>
          <a:ext cx="2172882" cy="13037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n>
                <a:solidFill>
                  <a:schemeClr val="bg1"/>
                </a:solidFill>
              </a:ln>
            </a:rPr>
            <a:t>COOPERATION</a:t>
          </a:r>
          <a:endParaRPr lang="el-GR" sz="2300" kern="1200" dirty="0">
            <a:ln>
              <a:solidFill>
                <a:schemeClr val="bg1"/>
              </a:solidFill>
            </a:ln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n>
                <a:solidFill>
                  <a:schemeClr val="bg1"/>
                </a:solidFill>
              </a:ln>
            </a:rPr>
            <a:t>HEALTH</a:t>
          </a:r>
          <a:endParaRPr lang="el-GR" sz="1800" kern="1200" dirty="0">
            <a:ln>
              <a:solidFill>
                <a:schemeClr val="bg1"/>
              </a:solidFill>
            </a:ln>
          </a:endParaRPr>
        </a:p>
      </dsp:txBody>
      <dsp:txXfrm>
        <a:off x="0" y="609204"/>
        <a:ext cx="2172882" cy="1303729"/>
      </dsp:txXfrm>
    </dsp:sp>
    <dsp:sp modelId="{4AEB997C-3B86-4432-A20A-0B8B43933152}">
      <dsp:nvSpPr>
        <dsp:cNvPr id="0" name=""/>
        <dsp:cNvSpPr/>
      </dsp:nvSpPr>
      <dsp:spPr>
        <a:xfrm>
          <a:off x="2390170" y="609204"/>
          <a:ext cx="2172882" cy="1303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IDEAS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ERC GRANTS</a:t>
          </a:r>
        </a:p>
      </dsp:txBody>
      <dsp:txXfrm>
        <a:off x="2390170" y="609204"/>
        <a:ext cx="2172882" cy="1303729"/>
      </dsp:txXfrm>
    </dsp:sp>
    <dsp:sp modelId="{D1E67753-583F-4AD6-A125-F3421E7212C7}">
      <dsp:nvSpPr>
        <dsp:cNvPr id="0" name=""/>
        <dsp:cNvSpPr/>
      </dsp:nvSpPr>
      <dsp:spPr>
        <a:xfrm>
          <a:off x="4780341" y="609204"/>
          <a:ext cx="2172882" cy="13037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PEOPLE</a:t>
          </a:r>
        </a:p>
      </dsp:txBody>
      <dsp:txXfrm>
        <a:off x="4780341" y="609204"/>
        <a:ext cx="2172882" cy="1303729"/>
      </dsp:txXfrm>
    </dsp:sp>
    <dsp:sp modelId="{FB350016-BA3D-44F2-AE58-47A641E6B528}">
      <dsp:nvSpPr>
        <dsp:cNvPr id="0" name=""/>
        <dsp:cNvSpPr/>
      </dsp:nvSpPr>
      <dsp:spPr>
        <a:xfrm>
          <a:off x="0" y="2130222"/>
          <a:ext cx="2172882" cy="13037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ERANET Scheme</a:t>
          </a:r>
          <a:endParaRPr lang="el-GR" sz="23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TRANSCAN</a:t>
          </a:r>
          <a:endParaRPr lang="el-GR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EuroTransBio</a:t>
          </a:r>
          <a:endParaRPr lang="en-US" sz="1800" kern="1200" dirty="0" smtClean="0"/>
        </a:p>
      </dsp:txBody>
      <dsp:txXfrm>
        <a:off x="0" y="2130222"/>
        <a:ext cx="2172882" cy="1303729"/>
      </dsp:txXfrm>
    </dsp:sp>
    <dsp:sp modelId="{E690C1FA-E328-4D42-89A1-C5F5FA6F84F2}">
      <dsp:nvSpPr>
        <dsp:cNvPr id="0" name=""/>
        <dsp:cNvSpPr/>
      </dsp:nvSpPr>
      <dsp:spPr>
        <a:xfrm>
          <a:off x="2390170" y="2130222"/>
          <a:ext cx="2172882" cy="13037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Joint Technology Initiatives (JTIs)</a:t>
          </a:r>
          <a:endParaRPr lang="el-GR" sz="23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IMI</a:t>
          </a:r>
          <a:endParaRPr lang="el-GR" sz="1800" kern="1200" dirty="0"/>
        </a:p>
      </dsp:txBody>
      <dsp:txXfrm>
        <a:off x="2390170" y="2130222"/>
        <a:ext cx="2172882" cy="1303729"/>
      </dsp:txXfrm>
    </dsp:sp>
    <dsp:sp modelId="{E776393A-BF97-4792-BB36-363DA827BC8B}">
      <dsp:nvSpPr>
        <dsp:cNvPr id="0" name=""/>
        <dsp:cNvSpPr/>
      </dsp:nvSpPr>
      <dsp:spPr>
        <a:xfrm>
          <a:off x="4780341" y="2130222"/>
          <a:ext cx="2172882" cy="13037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CAPACITIES</a:t>
          </a:r>
          <a:endParaRPr lang="el-GR" sz="2300" kern="1200" dirty="0"/>
        </a:p>
      </dsp:txBody>
      <dsp:txXfrm>
        <a:off x="4780341" y="2130222"/>
        <a:ext cx="2172882" cy="1303729"/>
      </dsp:txXfrm>
    </dsp:sp>
    <dsp:sp modelId="{5C0E82E3-D2B3-4784-8D15-1989599DEBBF}">
      <dsp:nvSpPr>
        <dsp:cNvPr id="0" name=""/>
        <dsp:cNvSpPr/>
      </dsp:nvSpPr>
      <dsp:spPr>
        <a:xfrm>
          <a:off x="2390170" y="3651240"/>
          <a:ext cx="2172882" cy="1303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New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HORIZON 2014-2020</a:t>
          </a:r>
          <a:endParaRPr lang="el-GR" sz="2300" kern="1200" dirty="0"/>
        </a:p>
      </dsp:txBody>
      <dsp:txXfrm>
        <a:off x="2390170" y="3651240"/>
        <a:ext cx="2172882" cy="13037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A65A7C-1AC7-44BC-BB42-DDD904C2ED4D}">
      <dsp:nvSpPr>
        <dsp:cNvPr id="0" name=""/>
        <dsp:cNvSpPr/>
      </dsp:nvSpPr>
      <dsp:spPr>
        <a:xfrm>
          <a:off x="0" y="609204"/>
          <a:ext cx="2172882" cy="13037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n>
                <a:solidFill>
                  <a:schemeClr val="bg1"/>
                </a:solidFill>
              </a:ln>
            </a:rPr>
            <a:t>COOPERATION</a:t>
          </a:r>
          <a:endParaRPr lang="el-GR" sz="2300" kern="1200" dirty="0">
            <a:ln>
              <a:solidFill>
                <a:schemeClr val="bg1"/>
              </a:solidFill>
            </a:ln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n>
                <a:solidFill>
                  <a:schemeClr val="bg1"/>
                </a:solidFill>
              </a:ln>
            </a:rPr>
            <a:t>HEALTH</a:t>
          </a:r>
          <a:endParaRPr lang="el-GR" sz="1800" kern="1200" dirty="0">
            <a:ln>
              <a:solidFill>
                <a:schemeClr val="bg1"/>
              </a:solidFill>
            </a:ln>
          </a:endParaRPr>
        </a:p>
      </dsp:txBody>
      <dsp:txXfrm>
        <a:off x="0" y="609204"/>
        <a:ext cx="2172882" cy="1303729"/>
      </dsp:txXfrm>
    </dsp:sp>
    <dsp:sp modelId="{4AEB997C-3B86-4432-A20A-0B8B43933152}">
      <dsp:nvSpPr>
        <dsp:cNvPr id="0" name=""/>
        <dsp:cNvSpPr/>
      </dsp:nvSpPr>
      <dsp:spPr>
        <a:xfrm>
          <a:off x="2390170" y="609204"/>
          <a:ext cx="2172882" cy="1303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IDEAS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ERC GRANTS</a:t>
          </a:r>
        </a:p>
      </dsp:txBody>
      <dsp:txXfrm>
        <a:off x="2390170" y="609204"/>
        <a:ext cx="2172882" cy="1303729"/>
      </dsp:txXfrm>
    </dsp:sp>
    <dsp:sp modelId="{D1E67753-583F-4AD6-A125-F3421E7212C7}">
      <dsp:nvSpPr>
        <dsp:cNvPr id="0" name=""/>
        <dsp:cNvSpPr/>
      </dsp:nvSpPr>
      <dsp:spPr>
        <a:xfrm>
          <a:off x="4780341" y="609204"/>
          <a:ext cx="2172882" cy="13037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PEOPLE</a:t>
          </a:r>
        </a:p>
      </dsp:txBody>
      <dsp:txXfrm>
        <a:off x="4780341" y="609204"/>
        <a:ext cx="2172882" cy="1303729"/>
      </dsp:txXfrm>
    </dsp:sp>
    <dsp:sp modelId="{FB350016-BA3D-44F2-AE58-47A641E6B528}">
      <dsp:nvSpPr>
        <dsp:cNvPr id="0" name=""/>
        <dsp:cNvSpPr/>
      </dsp:nvSpPr>
      <dsp:spPr>
        <a:xfrm>
          <a:off x="0" y="2130222"/>
          <a:ext cx="2172882" cy="13037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ERANET Scheme</a:t>
          </a:r>
          <a:endParaRPr lang="el-GR" sz="23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TRANSCAN</a:t>
          </a:r>
          <a:endParaRPr lang="el-GR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EuroTransBio</a:t>
          </a:r>
          <a:endParaRPr lang="en-US" sz="1800" kern="1200" dirty="0" smtClean="0"/>
        </a:p>
      </dsp:txBody>
      <dsp:txXfrm>
        <a:off x="0" y="2130222"/>
        <a:ext cx="2172882" cy="1303729"/>
      </dsp:txXfrm>
    </dsp:sp>
    <dsp:sp modelId="{E690C1FA-E328-4D42-89A1-C5F5FA6F84F2}">
      <dsp:nvSpPr>
        <dsp:cNvPr id="0" name=""/>
        <dsp:cNvSpPr/>
      </dsp:nvSpPr>
      <dsp:spPr>
        <a:xfrm>
          <a:off x="2390170" y="2130222"/>
          <a:ext cx="2172882" cy="13037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Joint Technology Initiatives (JTIs)</a:t>
          </a:r>
          <a:endParaRPr lang="el-GR" sz="23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IMI</a:t>
          </a:r>
          <a:endParaRPr lang="el-GR" sz="1800" kern="1200" dirty="0"/>
        </a:p>
      </dsp:txBody>
      <dsp:txXfrm>
        <a:off x="2390170" y="2130222"/>
        <a:ext cx="2172882" cy="1303729"/>
      </dsp:txXfrm>
    </dsp:sp>
    <dsp:sp modelId="{E776393A-BF97-4792-BB36-363DA827BC8B}">
      <dsp:nvSpPr>
        <dsp:cNvPr id="0" name=""/>
        <dsp:cNvSpPr/>
      </dsp:nvSpPr>
      <dsp:spPr>
        <a:xfrm>
          <a:off x="4780341" y="2130222"/>
          <a:ext cx="2172882" cy="13037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CAPACITIES</a:t>
          </a:r>
          <a:endParaRPr lang="el-GR" sz="2300" kern="1200" dirty="0"/>
        </a:p>
      </dsp:txBody>
      <dsp:txXfrm>
        <a:off x="4780341" y="2130222"/>
        <a:ext cx="2172882" cy="1303729"/>
      </dsp:txXfrm>
    </dsp:sp>
    <dsp:sp modelId="{5C0E82E3-D2B3-4784-8D15-1989599DEBBF}">
      <dsp:nvSpPr>
        <dsp:cNvPr id="0" name=""/>
        <dsp:cNvSpPr/>
      </dsp:nvSpPr>
      <dsp:spPr>
        <a:xfrm>
          <a:off x="2390170" y="3651240"/>
          <a:ext cx="2172882" cy="1303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New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HORIZON 2014-2020</a:t>
          </a:r>
          <a:endParaRPr lang="el-GR" sz="2300" kern="1200" dirty="0"/>
        </a:p>
      </dsp:txBody>
      <dsp:txXfrm>
        <a:off x="2390170" y="3651240"/>
        <a:ext cx="2172882" cy="130372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A65A7C-1AC7-44BC-BB42-DDD904C2ED4D}">
      <dsp:nvSpPr>
        <dsp:cNvPr id="0" name=""/>
        <dsp:cNvSpPr/>
      </dsp:nvSpPr>
      <dsp:spPr>
        <a:xfrm>
          <a:off x="0" y="609204"/>
          <a:ext cx="2172882" cy="13037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n>
                <a:solidFill>
                  <a:schemeClr val="bg1"/>
                </a:solidFill>
              </a:ln>
            </a:rPr>
            <a:t>COOPERATION</a:t>
          </a:r>
          <a:endParaRPr lang="el-GR" sz="2300" kern="1200" dirty="0">
            <a:ln>
              <a:solidFill>
                <a:schemeClr val="bg1"/>
              </a:solidFill>
            </a:ln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n>
                <a:solidFill>
                  <a:schemeClr val="bg1"/>
                </a:solidFill>
              </a:ln>
            </a:rPr>
            <a:t>HEALTH</a:t>
          </a:r>
          <a:endParaRPr lang="el-GR" sz="1800" kern="1200" dirty="0">
            <a:ln>
              <a:solidFill>
                <a:schemeClr val="bg1"/>
              </a:solidFill>
            </a:ln>
          </a:endParaRPr>
        </a:p>
      </dsp:txBody>
      <dsp:txXfrm>
        <a:off x="0" y="609204"/>
        <a:ext cx="2172882" cy="1303729"/>
      </dsp:txXfrm>
    </dsp:sp>
    <dsp:sp modelId="{4AEB997C-3B86-4432-A20A-0B8B43933152}">
      <dsp:nvSpPr>
        <dsp:cNvPr id="0" name=""/>
        <dsp:cNvSpPr/>
      </dsp:nvSpPr>
      <dsp:spPr>
        <a:xfrm>
          <a:off x="2390170" y="609204"/>
          <a:ext cx="2172882" cy="1303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IDEAS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ERC GRANTS</a:t>
          </a:r>
        </a:p>
      </dsp:txBody>
      <dsp:txXfrm>
        <a:off x="2390170" y="609204"/>
        <a:ext cx="2172882" cy="1303729"/>
      </dsp:txXfrm>
    </dsp:sp>
    <dsp:sp modelId="{D1E67753-583F-4AD6-A125-F3421E7212C7}">
      <dsp:nvSpPr>
        <dsp:cNvPr id="0" name=""/>
        <dsp:cNvSpPr/>
      </dsp:nvSpPr>
      <dsp:spPr>
        <a:xfrm>
          <a:off x="4780341" y="609204"/>
          <a:ext cx="2172882" cy="13037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PEOPLE</a:t>
          </a:r>
        </a:p>
      </dsp:txBody>
      <dsp:txXfrm>
        <a:off x="4780341" y="609204"/>
        <a:ext cx="2172882" cy="1303729"/>
      </dsp:txXfrm>
    </dsp:sp>
    <dsp:sp modelId="{FB350016-BA3D-44F2-AE58-47A641E6B528}">
      <dsp:nvSpPr>
        <dsp:cNvPr id="0" name=""/>
        <dsp:cNvSpPr/>
      </dsp:nvSpPr>
      <dsp:spPr>
        <a:xfrm>
          <a:off x="0" y="2130222"/>
          <a:ext cx="2172882" cy="13037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ERANET Scheme</a:t>
          </a:r>
          <a:endParaRPr lang="el-GR" sz="23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TRANSCAN</a:t>
          </a:r>
          <a:endParaRPr lang="el-GR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EuroTransBio</a:t>
          </a:r>
          <a:endParaRPr lang="en-US" sz="1800" kern="1200" dirty="0" smtClean="0"/>
        </a:p>
      </dsp:txBody>
      <dsp:txXfrm>
        <a:off x="0" y="2130222"/>
        <a:ext cx="2172882" cy="1303729"/>
      </dsp:txXfrm>
    </dsp:sp>
    <dsp:sp modelId="{E690C1FA-E328-4D42-89A1-C5F5FA6F84F2}">
      <dsp:nvSpPr>
        <dsp:cNvPr id="0" name=""/>
        <dsp:cNvSpPr/>
      </dsp:nvSpPr>
      <dsp:spPr>
        <a:xfrm>
          <a:off x="2390170" y="2130222"/>
          <a:ext cx="2172882" cy="13037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Joint Technology Initiatives (JTIs)</a:t>
          </a:r>
          <a:endParaRPr lang="el-GR" sz="23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IMI</a:t>
          </a:r>
          <a:endParaRPr lang="el-GR" sz="1800" kern="1200" dirty="0"/>
        </a:p>
      </dsp:txBody>
      <dsp:txXfrm>
        <a:off x="2390170" y="2130222"/>
        <a:ext cx="2172882" cy="1303729"/>
      </dsp:txXfrm>
    </dsp:sp>
    <dsp:sp modelId="{E776393A-BF97-4792-BB36-363DA827BC8B}">
      <dsp:nvSpPr>
        <dsp:cNvPr id="0" name=""/>
        <dsp:cNvSpPr/>
      </dsp:nvSpPr>
      <dsp:spPr>
        <a:xfrm>
          <a:off x="4780341" y="2130222"/>
          <a:ext cx="2172882" cy="13037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CAPACITIES</a:t>
          </a:r>
          <a:endParaRPr lang="el-GR" sz="2300" kern="1200" dirty="0"/>
        </a:p>
      </dsp:txBody>
      <dsp:txXfrm>
        <a:off x="4780341" y="2130222"/>
        <a:ext cx="2172882" cy="1303729"/>
      </dsp:txXfrm>
    </dsp:sp>
    <dsp:sp modelId="{5C0E82E3-D2B3-4784-8D15-1989599DEBBF}">
      <dsp:nvSpPr>
        <dsp:cNvPr id="0" name=""/>
        <dsp:cNvSpPr/>
      </dsp:nvSpPr>
      <dsp:spPr>
        <a:xfrm>
          <a:off x="2390170" y="3651240"/>
          <a:ext cx="2172882" cy="1303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New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HORIZON 2014-2020</a:t>
          </a:r>
          <a:endParaRPr lang="el-GR" sz="2300" kern="1200" dirty="0"/>
        </a:p>
      </dsp:txBody>
      <dsp:txXfrm>
        <a:off x="2390170" y="3651240"/>
        <a:ext cx="2172882" cy="130372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A65A7C-1AC7-44BC-BB42-DDD904C2ED4D}">
      <dsp:nvSpPr>
        <dsp:cNvPr id="0" name=""/>
        <dsp:cNvSpPr/>
      </dsp:nvSpPr>
      <dsp:spPr>
        <a:xfrm>
          <a:off x="0" y="609204"/>
          <a:ext cx="2172882" cy="13037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n>
                <a:solidFill>
                  <a:schemeClr val="bg1"/>
                </a:solidFill>
              </a:ln>
            </a:rPr>
            <a:t>COOPERATION</a:t>
          </a:r>
          <a:endParaRPr lang="el-GR" sz="2300" kern="1200" dirty="0">
            <a:ln>
              <a:solidFill>
                <a:schemeClr val="bg1"/>
              </a:solidFill>
            </a:ln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n>
                <a:solidFill>
                  <a:schemeClr val="bg1"/>
                </a:solidFill>
              </a:ln>
            </a:rPr>
            <a:t>HEALTH</a:t>
          </a:r>
          <a:endParaRPr lang="el-GR" sz="1800" kern="1200" dirty="0">
            <a:ln>
              <a:solidFill>
                <a:schemeClr val="bg1"/>
              </a:solidFill>
            </a:ln>
          </a:endParaRPr>
        </a:p>
      </dsp:txBody>
      <dsp:txXfrm>
        <a:off x="0" y="609204"/>
        <a:ext cx="2172882" cy="1303729"/>
      </dsp:txXfrm>
    </dsp:sp>
    <dsp:sp modelId="{4AEB997C-3B86-4432-A20A-0B8B43933152}">
      <dsp:nvSpPr>
        <dsp:cNvPr id="0" name=""/>
        <dsp:cNvSpPr/>
      </dsp:nvSpPr>
      <dsp:spPr>
        <a:xfrm>
          <a:off x="2390170" y="609204"/>
          <a:ext cx="2172882" cy="1303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IDEAS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ERC GRANTS</a:t>
          </a:r>
        </a:p>
      </dsp:txBody>
      <dsp:txXfrm>
        <a:off x="2390170" y="609204"/>
        <a:ext cx="2172882" cy="1303729"/>
      </dsp:txXfrm>
    </dsp:sp>
    <dsp:sp modelId="{D1E67753-583F-4AD6-A125-F3421E7212C7}">
      <dsp:nvSpPr>
        <dsp:cNvPr id="0" name=""/>
        <dsp:cNvSpPr/>
      </dsp:nvSpPr>
      <dsp:spPr>
        <a:xfrm>
          <a:off x="4780341" y="609204"/>
          <a:ext cx="2172882" cy="13037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PEOPLE</a:t>
          </a:r>
        </a:p>
      </dsp:txBody>
      <dsp:txXfrm>
        <a:off x="4780341" y="609204"/>
        <a:ext cx="2172882" cy="1303729"/>
      </dsp:txXfrm>
    </dsp:sp>
    <dsp:sp modelId="{FB350016-BA3D-44F2-AE58-47A641E6B528}">
      <dsp:nvSpPr>
        <dsp:cNvPr id="0" name=""/>
        <dsp:cNvSpPr/>
      </dsp:nvSpPr>
      <dsp:spPr>
        <a:xfrm>
          <a:off x="0" y="2130222"/>
          <a:ext cx="2172882" cy="13037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ERANET Scheme</a:t>
          </a:r>
          <a:endParaRPr lang="el-GR" sz="23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TRANSCAN</a:t>
          </a:r>
          <a:endParaRPr lang="el-GR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EuroTransBio</a:t>
          </a:r>
          <a:endParaRPr lang="en-US" sz="1800" kern="1200" dirty="0" smtClean="0"/>
        </a:p>
      </dsp:txBody>
      <dsp:txXfrm>
        <a:off x="0" y="2130222"/>
        <a:ext cx="2172882" cy="1303729"/>
      </dsp:txXfrm>
    </dsp:sp>
    <dsp:sp modelId="{E690C1FA-E328-4D42-89A1-C5F5FA6F84F2}">
      <dsp:nvSpPr>
        <dsp:cNvPr id="0" name=""/>
        <dsp:cNvSpPr/>
      </dsp:nvSpPr>
      <dsp:spPr>
        <a:xfrm>
          <a:off x="2390170" y="2130222"/>
          <a:ext cx="2172882" cy="13037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Joint Technology Initiatives (JTIs)</a:t>
          </a:r>
          <a:endParaRPr lang="el-GR" sz="23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IMI</a:t>
          </a:r>
          <a:endParaRPr lang="el-GR" sz="1800" kern="1200" dirty="0"/>
        </a:p>
      </dsp:txBody>
      <dsp:txXfrm>
        <a:off x="2390170" y="2130222"/>
        <a:ext cx="2172882" cy="1303729"/>
      </dsp:txXfrm>
    </dsp:sp>
    <dsp:sp modelId="{E776393A-BF97-4792-BB36-363DA827BC8B}">
      <dsp:nvSpPr>
        <dsp:cNvPr id="0" name=""/>
        <dsp:cNvSpPr/>
      </dsp:nvSpPr>
      <dsp:spPr>
        <a:xfrm>
          <a:off x="4780341" y="2130222"/>
          <a:ext cx="2172882" cy="13037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CAPACITIES</a:t>
          </a:r>
          <a:endParaRPr lang="el-GR" sz="2300" kern="1200" dirty="0"/>
        </a:p>
      </dsp:txBody>
      <dsp:txXfrm>
        <a:off x="4780341" y="2130222"/>
        <a:ext cx="2172882" cy="1303729"/>
      </dsp:txXfrm>
    </dsp:sp>
    <dsp:sp modelId="{5C0E82E3-D2B3-4784-8D15-1989599DEBBF}">
      <dsp:nvSpPr>
        <dsp:cNvPr id="0" name=""/>
        <dsp:cNvSpPr/>
      </dsp:nvSpPr>
      <dsp:spPr>
        <a:xfrm>
          <a:off x="2390170" y="3651240"/>
          <a:ext cx="2172882" cy="1303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New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HORIZON 2014-2020</a:t>
          </a:r>
          <a:endParaRPr lang="el-GR" sz="2300" kern="1200" dirty="0"/>
        </a:p>
      </dsp:txBody>
      <dsp:txXfrm>
        <a:off x="2390170" y="3651240"/>
        <a:ext cx="2172882" cy="130372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A65A7C-1AC7-44BC-BB42-DDD904C2ED4D}">
      <dsp:nvSpPr>
        <dsp:cNvPr id="0" name=""/>
        <dsp:cNvSpPr/>
      </dsp:nvSpPr>
      <dsp:spPr>
        <a:xfrm>
          <a:off x="0" y="609204"/>
          <a:ext cx="2172882" cy="13037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n>
                <a:solidFill>
                  <a:schemeClr val="bg1"/>
                </a:solidFill>
              </a:ln>
            </a:rPr>
            <a:t>COOPERATION</a:t>
          </a:r>
          <a:endParaRPr lang="el-GR" sz="2300" kern="1200" dirty="0">
            <a:ln>
              <a:solidFill>
                <a:schemeClr val="bg1"/>
              </a:solidFill>
            </a:ln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n>
                <a:solidFill>
                  <a:schemeClr val="bg1"/>
                </a:solidFill>
              </a:ln>
            </a:rPr>
            <a:t>HEALTH</a:t>
          </a:r>
          <a:endParaRPr lang="el-GR" sz="1800" kern="1200" dirty="0">
            <a:ln>
              <a:solidFill>
                <a:schemeClr val="bg1"/>
              </a:solidFill>
            </a:ln>
          </a:endParaRPr>
        </a:p>
      </dsp:txBody>
      <dsp:txXfrm>
        <a:off x="0" y="609204"/>
        <a:ext cx="2172882" cy="1303729"/>
      </dsp:txXfrm>
    </dsp:sp>
    <dsp:sp modelId="{4AEB997C-3B86-4432-A20A-0B8B43933152}">
      <dsp:nvSpPr>
        <dsp:cNvPr id="0" name=""/>
        <dsp:cNvSpPr/>
      </dsp:nvSpPr>
      <dsp:spPr>
        <a:xfrm>
          <a:off x="2390170" y="609204"/>
          <a:ext cx="2172882" cy="1303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IDEAS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ERC GRANTS</a:t>
          </a:r>
        </a:p>
      </dsp:txBody>
      <dsp:txXfrm>
        <a:off x="2390170" y="609204"/>
        <a:ext cx="2172882" cy="1303729"/>
      </dsp:txXfrm>
    </dsp:sp>
    <dsp:sp modelId="{D1E67753-583F-4AD6-A125-F3421E7212C7}">
      <dsp:nvSpPr>
        <dsp:cNvPr id="0" name=""/>
        <dsp:cNvSpPr/>
      </dsp:nvSpPr>
      <dsp:spPr>
        <a:xfrm>
          <a:off x="4780341" y="609204"/>
          <a:ext cx="2172882" cy="13037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PEOPLE</a:t>
          </a:r>
        </a:p>
      </dsp:txBody>
      <dsp:txXfrm>
        <a:off x="4780341" y="609204"/>
        <a:ext cx="2172882" cy="1303729"/>
      </dsp:txXfrm>
    </dsp:sp>
    <dsp:sp modelId="{FB350016-BA3D-44F2-AE58-47A641E6B528}">
      <dsp:nvSpPr>
        <dsp:cNvPr id="0" name=""/>
        <dsp:cNvSpPr/>
      </dsp:nvSpPr>
      <dsp:spPr>
        <a:xfrm>
          <a:off x="0" y="2130222"/>
          <a:ext cx="2172882" cy="13037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ERANET Scheme</a:t>
          </a:r>
          <a:endParaRPr lang="el-GR" sz="23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TRANSCAN</a:t>
          </a:r>
          <a:endParaRPr lang="el-GR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EuroTransBio</a:t>
          </a:r>
          <a:endParaRPr lang="en-US" sz="1800" kern="1200" dirty="0" smtClean="0"/>
        </a:p>
      </dsp:txBody>
      <dsp:txXfrm>
        <a:off x="0" y="2130222"/>
        <a:ext cx="2172882" cy="1303729"/>
      </dsp:txXfrm>
    </dsp:sp>
    <dsp:sp modelId="{E690C1FA-E328-4D42-89A1-C5F5FA6F84F2}">
      <dsp:nvSpPr>
        <dsp:cNvPr id="0" name=""/>
        <dsp:cNvSpPr/>
      </dsp:nvSpPr>
      <dsp:spPr>
        <a:xfrm>
          <a:off x="2390170" y="2130222"/>
          <a:ext cx="2172882" cy="13037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Joint Technology Initiatives (JTIs)</a:t>
          </a:r>
          <a:endParaRPr lang="el-GR" sz="23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IMI</a:t>
          </a:r>
          <a:endParaRPr lang="el-GR" sz="1800" kern="1200" dirty="0"/>
        </a:p>
      </dsp:txBody>
      <dsp:txXfrm>
        <a:off x="2390170" y="2130222"/>
        <a:ext cx="2172882" cy="1303729"/>
      </dsp:txXfrm>
    </dsp:sp>
    <dsp:sp modelId="{E776393A-BF97-4792-BB36-363DA827BC8B}">
      <dsp:nvSpPr>
        <dsp:cNvPr id="0" name=""/>
        <dsp:cNvSpPr/>
      </dsp:nvSpPr>
      <dsp:spPr>
        <a:xfrm>
          <a:off x="4780341" y="2130222"/>
          <a:ext cx="2172882" cy="13037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CAPACITIES</a:t>
          </a:r>
          <a:endParaRPr lang="el-GR" sz="2300" kern="1200" dirty="0"/>
        </a:p>
      </dsp:txBody>
      <dsp:txXfrm>
        <a:off x="4780341" y="2130222"/>
        <a:ext cx="2172882" cy="1303729"/>
      </dsp:txXfrm>
    </dsp:sp>
    <dsp:sp modelId="{5C0E82E3-D2B3-4784-8D15-1989599DEBBF}">
      <dsp:nvSpPr>
        <dsp:cNvPr id="0" name=""/>
        <dsp:cNvSpPr/>
      </dsp:nvSpPr>
      <dsp:spPr>
        <a:xfrm>
          <a:off x="2390170" y="3651240"/>
          <a:ext cx="2172882" cy="1303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New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HORIZON 2014-2020</a:t>
          </a:r>
          <a:endParaRPr lang="el-GR" sz="2300" kern="1200" dirty="0"/>
        </a:p>
      </dsp:txBody>
      <dsp:txXfrm>
        <a:off x="2390170" y="3651240"/>
        <a:ext cx="2172882" cy="130372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A65A7C-1AC7-44BC-BB42-DDD904C2ED4D}">
      <dsp:nvSpPr>
        <dsp:cNvPr id="0" name=""/>
        <dsp:cNvSpPr/>
      </dsp:nvSpPr>
      <dsp:spPr>
        <a:xfrm>
          <a:off x="0" y="609204"/>
          <a:ext cx="2172882" cy="13037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n>
                <a:solidFill>
                  <a:schemeClr val="bg1"/>
                </a:solidFill>
              </a:ln>
            </a:rPr>
            <a:t>COOPERATION</a:t>
          </a:r>
          <a:endParaRPr lang="el-GR" sz="2300" kern="1200" dirty="0">
            <a:ln>
              <a:solidFill>
                <a:schemeClr val="bg1"/>
              </a:solidFill>
            </a:ln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n>
                <a:solidFill>
                  <a:schemeClr val="bg1"/>
                </a:solidFill>
              </a:ln>
            </a:rPr>
            <a:t>HEALTH</a:t>
          </a:r>
          <a:endParaRPr lang="el-GR" sz="1800" kern="1200" dirty="0">
            <a:ln>
              <a:solidFill>
                <a:schemeClr val="bg1"/>
              </a:solidFill>
            </a:ln>
          </a:endParaRPr>
        </a:p>
      </dsp:txBody>
      <dsp:txXfrm>
        <a:off x="0" y="609204"/>
        <a:ext cx="2172882" cy="1303729"/>
      </dsp:txXfrm>
    </dsp:sp>
    <dsp:sp modelId="{4AEB997C-3B86-4432-A20A-0B8B43933152}">
      <dsp:nvSpPr>
        <dsp:cNvPr id="0" name=""/>
        <dsp:cNvSpPr/>
      </dsp:nvSpPr>
      <dsp:spPr>
        <a:xfrm>
          <a:off x="2390170" y="609204"/>
          <a:ext cx="2172882" cy="1303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IDEAS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ERC GRANTS</a:t>
          </a:r>
        </a:p>
      </dsp:txBody>
      <dsp:txXfrm>
        <a:off x="2390170" y="609204"/>
        <a:ext cx="2172882" cy="1303729"/>
      </dsp:txXfrm>
    </dsp:sp>
    <dsp:sp modelId="{D1E67753-583F-4AD6-A125-F3421E7212C7}">
      <dsp:nvSpPr>
        <dsp:cNvPr id="0" name=""/>
        <dsp:cNvSpPr/>
      </dsp:nvSpPr>
      <dsp:spPr>
        <a:xfrm>
          <a:off x="4780341" y="609204"/>
          <a:ext cx="2172882" cy="13037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PEOPLE</a:t>
          </a:r>
        </a:p>
      </dsp:txBody>
      <dsp:txXfrm>
        <a:off x="4780341" y="609204"/>
        <a:ext cx="2172882" cy="1303729"/>
      </dsp:txXfrm>
    </dsp:sp>
    <dsp:sp modelId="{FB350016-BA3D-44F2-AE58-47A641E6B528}">
      <dsp:nvSpPr>
        <dsp:cNvPr id="0" name=""/>
        <dsp:cNvSpPr/>
      </dsp:nvSpPr>
      <dsp:spPr>
        <a:xfrm>
          <a:off x="0" y="2130222"/>
          <a:ext cx="2172882" cy="13037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ERANET Scheme</a:t>
          </a:r>
          <a:endParaRPr lang="el-GR" sz="23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TRANSCAN</a:t>
          </a:r>
          <a:endParaRPr lang="el-GR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EuroTransBio</a:t>
          </a:r>
          <a:endParaRPr lang="en-US" sz="1800" kern="1200" dirty="0" smtClean="0"/>
        </a:p>
      </dsp:txBody>
      <dsp:txXfrm>
        <a:off x="0" y="2130222"/>
        <a:ext cx="2172882" cy="1303729"/>
      </dsp:txXfrm>
    </dsp:sp>
    <dsp:sp modelId="{E690C1FA-E328-4D42-89A1-C5F5FA6F84F2}">
      <dsp:nvSpPr>
        <dsp:cNvPr id="0" name=""/>
        <dsp:cNvSpPr/>
      </dsp:nvSpPr>
      <dsp:spPr>
        <a:xfrm>
          <a:off x="2390170" y="2130222"/>
          <a:ext cx="2172882" cy="13037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Joint Technology Initiatives (JTIs)</a:t>
          </a:r>
          <a:endParaRPr lang="el-GR" sz="23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IMI</a:t>
          </a:r>
          <a:endParaRPr lang="el-GR" sz="1800" kern="1200" dirty="0"/>
        </a:p>
      </dsp:txBody>
      <dsp:txXfrm>
        <a:off x="2390170" y="2130222"/>
        <a:ext cx="2172882" cy="1303729"/>
      </dsp:txXfrm>
    </dsp:sp>
    <dsp:sp modelId="{E776393A-BF97-4792-BB36-363DA827BC8B}">
      <dsp:nvSpPr>
        <dsp:cNvPr id="0" name=""/>
        <dsp:cNvSpPr/>
      </dsp:nvSpPr>
      <dsp:spPr>
        <a:xfrm>
          <a:off x="4780341" y="2130222"/>
          <a:ext cx="2172882" cy="13037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CAPACITIES</a:t>
          </a:r>
          <a:endParaRPr lang="el-GR" sz="2300" kern="1200" dirty="0"/>
        </a:p>
      </dsp:txBody>
      <dsp:txXfrm>
        <a:off x="4780341" y="2130222"/>
        <a:ext cx="2172882" cy="1303729"/>
      </dsp:txXfrm>
    </dsp:sp>
    <dsp:sp modelId="{5C0E82E3-D2B3-4784-8D15-1989599DEBBF}">
      <dsp:nvSpPr>
        <dsp:cNvPr id="0" name=""/>
        <dsp:cNvSpPr/>
      </dsp:nvSpPr>
      <dsp:spPr>
        <a:xfrm>
          <a:off x="2390170" y="3651240"/>
          <a:ext cx="2172882" cy="1303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New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HORIZON 2014-2020</a:t>
          </a:r>
          <a:endParaRPr lang="el-GR" sz="2300" kern="1200" dirty="0"/>
        </a:p>
      </dsp:txBody>
      <dsp:txXfrm>
        <a:off x="2390170" y="3651240"/>
        <a:ext cx="2172882" cy="130372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5DE265-CD59-4649-A37E-13EE8B4B9224}">
      <dsp:nvSpPr>
        <dsp:cNvPr id="0" name=""/>
        <dsp:cNvSpPr/>
      </dsp:nvSpPr>
      <dsp:spPr>
        <a:xfrm>
          <a:off x="1495733" y="312630"/>
          <a:ext cx="4500594" cy="4500594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FP7</a:t>
          </a:r>
          <a:endParaRPr lang="el-GR" sz="1800" b="1" kern="1200" dirty="0"/>
        </a:p>
      </dsp:txBody>
      <dsp:txXfrm>
        <a:off x="3794250" y="794837"/>
        <a:ext cx="1312673" cy="964413"/>
      </dsp:txXfrm>
    </dsp:sp>
    <dsp:sp modelId="{00A3B8A8-B134-4F18-B1C1-92C9089BD9B8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EUROPA</a:t>
          </a:r>
          <a:endParaRPr lang="el-GR" sz="1800" kern="1200" dirty="0"/>
        </a:p>
      </dsp:txBody>
      <dsp:txXfrm>
        <a:off x="4442550" y="2339505"/>
        <a:ext cx="1360893" cy="910834"/>
      </dsp:txXfrm>
    </dsp:sp>
    <dsp:sp modelId="{92CEE7BE-04D0-472B-8C6F-88104B0D465F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ESF</a:t>
          </a:r>
          <a:endParaRPr lang="el-GR" sz="1800" kern="1200" dirty="0"/>
        </a:p>
      </dsp:txBody>
      <dsp:txXfrm>
        <a:off x="3660304" y="3598599"/>
        <a:ext cx="1312673" cy="964413"/>
      </dsp:txXfrm>
    </dsp:sp>
    <dsp:sp modelId="{8F3C1824-CB5B-4BAA-9247-5E5C03862DC0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ESOF</a:t>
          </a:r>
          <a:endParaRPr lang="el-GR" sz="1800" kern="1200" dirty="0"/>
        </a:p>
      </dsp:txBody>
      <dsp:txXfrm>
        <a:off x="2251189" y="3598599"/>
        <a:ext cx="1312673" cy="964413"/>
      </dsp:txXfrm>
    </dsp:sp>
    <dsp:sp modelId="{90182336-B8FD-4F29-94FF-EA48CA51813B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Prizes/Awards</a:t>
          </a:r>
          <a:endParaRPr lang="el-GR" sz="1800" kern="1200" dirty="0"/>
        </a:p>
      </dsp:txBody>
      <dsp:txXfrm>
        <a:off x="1431438" y="2339505"/>
        <a:ext cx="1360893" cy="910834"/>
      </dsp:txXfrm>
    </dsp:sp>
    <dsp:sp modelId="{3FE0D18D-3AD7-4458-AC15-1A319B32D4C1}">
      <dsp:nvSpPr>
        <dsp:cNvPr id="0" name=""/>
        <dsp:cNvSpPr/>
      </dsp:nvSpPr>
      <dsp:spPr>
        <a:xfrm>
          <a:off x="1361786" y="544625"/>
          <a:ext cx="4500594" cy="4500594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Other Initiatives</a:t>
          </a:r>
          <a:endParaRPr lang="el-GR" sz="1800" kern="1200" dirty="0"/>
        </a:p>
      </dsp:txBody>
      <dsp:txXfrm>
        <a:off x="2251189" y="1026831"/>
        <a:ext cx="1312673" cy="964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055FB-86C5-40F3-8698-D9CF0EE0A378}" type="datetimeFigureOut">
              <a:rPr lang="el-GR" smtClean="0"/>
              <a:pPr/>
              <a:t>24/2/2013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B3C09-8207-4E51-A8A0-C249FA95E5C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2013</a:t>
            </a:r>
            <a:r>
              <a:rPr lang="en-US" baseline="0" dirty="0" smtClean="0"/>
              <a:t> is a transitional period regarding European Funding for Research and development</a:t>
            </a:r>
          </a:p>
          <a:p>
            <a:r>
              <a:rPr lang="en-US" baseline="0" dirty="0" smtClean="0"/>
              <a:t>FP7 the current framework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 is coming to an end, and the new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 HORIZON 2014-2020 will begin in 2014.</a:t>
            </a:r>
          </a:p>
          <a:p>
            <a:r>
              <a:rPr lang="en-US" baseline="0" dirty="0" smtClean="0"/>
              <a:t>The new </a:t>
            </a:r>
            <a:r>
              <a:rPr lang="en-US" baseline="0" dirty="0" err="1" smtClean="0"/>
              <a:t>programmes’</a:t>
            </a:r>
            <a:r>
              <a:rPr lang="en-US" baseline="0" dirty="0" smtClean="0"/>
              <a:t> budget is not yet decided, and a lot depend on that.</a:t>
            </a:r>
          </a:p>
          <a:p>
            <a:r>
              <a:rPr lang="en-US" baseline="0" dirty="0" smtClean="0"/>
              <a:t>Since in all previous </a:t>
            </a:r>
            <a:r>
              <a:rPr lang="en-US" baseline="0" dirty="0" err="1" smtClean="0"/>
              <a:t>programmes</a:t>
            </a:r>
            <a:r>
              <a:rPr lang="en-US" baseline="0" dirty="0" smtClean="0"/>
              <a:t> (I have personal experience since FP5) the last year of each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 is actually the frontrunner of the first years of the next, so although not many calls are open this transitional period, I believe that trying to present where opportunities lied in the previous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 will give you hints on where to look for funding on in the future. A few words will be dedicated on what we know so far on the new HORIZON 2014-2020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3C09-8207-4E51-A8A0-C249FA95E5C4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Έχουν</a:t>
            </a:r>
            <a:r>
              <a:rPr lang="el-GR" baseline="0" dirty="0" smtClean="0"/>
              <a:t> και </a:t>
            </a:r>
            <a:r>
              <a:rPr lang="en-US" baseline="0" dirty="0" smtClean="0"/>
              <a:t>forthcoming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3C09-8207-4E51-A8A0-C249FA95E5C4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3C09-8207-4E51-A8A0-C249FA95E5C4}" type="slidenum">
              <a:rPr lang="el-GR" smtClean="0"/>
              <a:pPr/>
              <a:t>72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3C09-8207-4E51-A8A0-C249FA95E5C4}" type="slidenum">
              <a:rPr lang="el-GR" smtClean="0"/>
              <a:pPr/>
              <a:t>73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Γραφείο Διαμεσολάβησης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237459"/>
            <a:ext cx="1714512" cy="59477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676469" y="6211681"/>
            <a:ext cx="1870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</a:rPr>
              <a:t>LIAISON</a:t>
            </a:r>
            <a:r>
              <a:rPr lang="en-US" sz="1200" b="1" baseline="0" dirty="0" smtClean="0">
                <a:solidFill>
                  <a:schemeClr val="bg2">
                    <a:lumMod val="50000"/>
                  </a:schemeClr>
                </a:solidFill>
              </a:rPr>
              <a:t> OFFICE</a:t>
            </a:r>
          </a:p>
          <a:p>
            <a:r>
              <a:rPr lang="en-US" sz="1200" b="1" baseline="0" dirty="0" smtClean="0">
                <a:solidFill>
                  <a:schemeClr val="bg2">
                    <a:lumMod val="50000"/>
                  </a:schemeClr>
                </a:solidFill>
              </a:rPr>
              <a:t>RESEARCH COMMITTEE</a:t>
            </a:r>
          </a:p>
          <a:p>
            <a:r>
              <a:rPr lang="en-US" sz="1200" b="1" baseline="0" dirty="0" smtClean="0">
                <a:solidFill>
                  <a:schemeClr val="bg2">
                    <a:lumMod val="50000"/>
                  </a:schemeClr>
                </a:solidFill>
              </a:rPr>
              <a:t>UNIVERSITY OF IOANNINA</a:t>
            </a:r>
            <a:endParaRPr lang="el-GR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870861" y="6211681"/>
            <a:ext cx="3273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540000"/>
                </a:solidFill>
              </a:rPr>
              <a:t>1st Post-graduate Symposium </a:t>
            </a:r>
            <a:r>
              <a:rPr lang="en-US" sz="1600" dirty="0" smtClean="0">
                <a:solidFill>
                  <a:srgbClr val="540000"/>
                </a:solidFill>
              </a:rPr>
              <a:t/>
            </a:r>
            <a:br>
              <a:rPr lang="en-US" sz="1600" dirty="0" smtClean="0">
                <a:solidFill>
                  <a:srgbClr val="540000"/>
                </a:solidFill>
              </a:rPr>
            </a:br>
            <a:r>
              <a:rPr lang="en-US" sz="1600" b="1" dirty="0" smtClean="0">
                <a:solidFill>
                  <a:srgbClr val="540000"/>
                </a:solidFill>
              </a:rPr>
              <a:t>on  Clinical &amp; Translational Medicine</a:t>
            </a:r>
            <a:endParaRPr lang="el-GR" sz="1600" dirty="0">
              <a:solidFill>
                <a:srgbClr val="54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643306" y="635018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 February</a:t>
            </a:r>
            <a:r>
              <a:rPr lang="en-US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2013</a:t>
            </a:r>
            <a:endParaRPr lang="el-G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142056"/>
            <a:ext cx="91440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6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2943" y="928670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Funding Opportunities in Life Sciences Education &amp; Research in Europe and Greece</a:t>
            </a:r>
            <a:endParaRPr lang="el-GR" sz="4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3880498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Dina Baga</a:t>
            </a:r>
          </a:p>
          <a:p>
            <a:pPr algn="ctr"/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Liaison Office Administration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Committee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Ioannina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6" name="Pie 5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graphicFrame>
        <p:nvGraphicFramePr>
          <p:cNvPr id="8" name="Diagram 7"/>
          <p:cNvGraphicFramePr/>
          <p:nvPr/>
        </p:nvGraphicFramePr>
        <p:xfrm>
          <a:off x="94596" y="285728"/>
          <a:ext cx="6953224" cy="556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3" name="Pie 2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92335" y="885278"/>
            <a:ext cx="2172882" cy="1303729"/>
            <a:chOff x="2390170" y="609204"/>
            <a:chExt cx="2172882" cy="1303729"/>
          </a:xfrm>
        </p:grpSpPr>
        <p:sp>
          <p:nvSpPr>
            <p:cNvPr id="9" name="Rectangle 8"/>
            <p:cNvSpPr/>
            <p:nvPr/>
          </p:nvSpPr>
          <p:spPr>
            <a:xfrm>
              <a:off x="2390170" y="609204"/>
              <a:ext cx="2172882" cy="13037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390170" y="609204"/>
              <a:ext cx="2172882" cy="13037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IDEAS</a:t>
              </a:r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ERC GRANTS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299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IDEAS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679" y="1024752"/>
            <a:ext cx="2063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ERC GRANTS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277" y="1576552"/>
            <a:ext cx="6181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OPEN CALLS</a:t>
            </a:r>
            <a:r>
              <a:rPr lang="en-US" sz="2400" dirty="0" smtClean="0">
                <a:solidFill>
                  <a:srgbClr val="0070C0"/>
                </a:solidFill>
              </a:rPr>
              <a:t>: 	</a:t>
            </a:r>
            <a:r>
              <a:rPr lang="en-US" sz="2400" b="1" dirty="0" err="1" smtClean="0">
                <a:solidFill>
                  <a:srgbClr val="0070C0"/>
                </a:solidFill>
              </a:rPr>
              <a:t>PoC</a:t>
            </a:r>
            <a:r>
              <a:rPr lang="en-US" sz="2400" b="1" dirty="0" smtClean="0">
                <a:solidFill>
                  <a:srgbClr val="0070C0"/>
                </a:solidFill>
              </a:rPr>
              <a:t> only- </a:t>
            </a:r>
            <a:r>
              <a:rPr lang="en-US" sz="2400" dirty="0" smtClean="0">
                <a:solidFill>
                  <a:srgbClr val="0070C0"/>
                </a:solidFill>
              </a:rPr>
              <a:t>April and October 2013</a:t>
            </a:r>
            <a:endParaRPr lang="el-GR" sz="2400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6" name="Pie 5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3788" y="2154622"/>
            <a:ext cx="4658968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FOCUS:</a:t>
            </a: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Physical Sciences &amp; Engineering</a:t>
            </a: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rgbClr val="FF0000"/>
                </a:solidFill>
              </a:rPr>
              <a:t>Life Sciences</a:t>
            </a: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Social Sciences &amp; Humanities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789" y="3788980"/>
            <a:ext cx="886021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TYPES OF GRANTS:</a:t>
            </a: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Starting Grants: 		2-7 years after </a:t>
            </a:r>
            <a:r>
              <a:rPr lang="en-US" sz="2400" b="1" dirty="0" err="1" smtClean="0">
                <a:solidFill>
                  <a:srgbClr val="0070C0"/>
                </a:solidFill>
              </a:rPr>
              <a:t>Phd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(October 2012)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Consolidator Grants: 	7-12 years after </a:t>
            </a:r>
            <a:r>
              <a:rPr lang="en-US" sz="2400" b="1" dirty="0" err="1" smtClean="0">
                <a:solidFill>
                  <a:srgbClr val="0070C0"/>
                </a:solidFill>
              </a:rPr>
              <a:t>Phd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(February 2013)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Advanced Grants: 	Leaders in Research Fields </a:t>
            </a:r>
            <a:r>
              <a:rPr lang="en-US" b="1" dirty="0" smtClean="0">
                <a:solidFill>
                  <a:srgbClr val="FF0000"/>
                </a:solidFill>
              </a:rPr>
              <a:t>(November 2012)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Synergy Grants:		Small Groups of Excellent Researchers</a:t>
            </a: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Proof of Concept: 	ERC Grantees to make it to the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4596" y="285728"/>
          <a:ext cx="6953224" cy="556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4" name="Pie 3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3" name="Pie 2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72931" y="901043"/>
            <a:ext cx="2172882" cy="1303729"/>
            <a:chOff x="4780341" y="609204"/>
            <a:chExt cx="2172882" cy="1303729"/>
          </a:xfrm>
        </p:grpSpPr>
        <p:sp>
          <p:nvSpPr>
            <p:cNvPr id="6" name="Rectangle 5"/>
            <p:cNvSpPr/>
            <p:nvPr/>
          </p:nvSpPr>
          <p:spPr>
            <a:xfrm>
              <a:off x="4780341" y="609204"/>
              <a:ext cx="2172882" cy="13037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780341" y="609204"/>
              <a:ext cx="2172882" cy="13037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PEOPLE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3" name="Pie 2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2910" y="357166"/>
            <a:ext cx="299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PEOPLE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679" y="1024752"/>
            <a:ext cx="130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PEOPLE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60" y="2433146"/>
            <a:ext cx="898634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TYPES OF ACTIONS (TARGETED TO </a:t>
            </a:r>
            <a:r>
              <a:rPr lang="en-US" sz="2400" b="1" dirty="0" smtClean="0">
                <a:solidFill>
                  <a:srgbClr val="00B050"/>
                </a:solidFill>
              </a:rPr>
              <a:t>ORGANISATIONS</a:t>
            </a:r>
            <a:r>
              <a:rPr lang="en-US" sz="2400" b="1" dirty="0" smtClean="0">
                <a:solidFill>
                  <a:srgbClr val="0070C0"/>
                </a:solidFill>
              </a:rPr>
              <a:t>):</a:t>
            </a: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 Initial Training Networks (ITN): </a:t>
            </a:r>
            <a:r>
              <a:rPr lang="en-US" b="1" dirty="0" smtClean="0">
                <a:solidFill>
                  <a:srgbClr val="FF0000"/>
                </a:solidFill>
              </a:rPr>
              <a:t>(November 2012)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0070C0"/>
                </a:solidFill>
              </a:rPr>
              <a:t>Multipartner</a:t>
            </a:r>
            <a:r>
              <a:rPr lang="en-US" sz="2400" b="1" dirty="0" smtClean="0">
                <a:solidFill>
                  <a:srgbClr val="0070C0"/>
                </a:solidFill>
              </a:rPr>
              <a:t> Doctorates: 	3  of {UNI, RE, CO}</a:t>
            </a: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European Industrial Doctorates (EID): 1 UNI, 1 CO (50% time)</a:t>
            </a: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Innovative </a:t>
            </a:r>
            <a:r>
              <a:rPr lang="en-US" sz="2400" b="1" dirty="0" smtClean="0">
                <a:solidFill>
                  <a:srgbClr val="0070C0"/>
                </a:solidFill>
              </a:rPr>
              <a:t>Doctorates (IDP):	1 UNI – innovative program</a:t>
            </a: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Industry-Academia Partnerships and Pathways (IAPP): </a:t>
            </a:r>
            <a:r>
              <a:rPr lang="en-US" b="1" dirty="0" smtClean="0">
                <a:solidFill>
                  <a:srgbClr val="FF0000"/>
                </a:solidFill>
              </a:rPr>
              <a:t>(January 2013)</a:t>
            </a:r>
            <a:endParaRPr lang="en-US" sz="1000" b="1" dirty="0" smtClean="0">
              <a:solidFill>
                <a:srgbClr val="FF0000"/>
              </a:solidFill>
            </a:endParaRP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Build Strategic Research Partnership</a:t>
            </a: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1+ of {UNI, RE} AND 1+ of {CO}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277" y="1576552"/>
            <a:ext cx="5176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OPEN CALLS</a:t>
            </a:r>
            <a:r>
              <a:rPr lang="en-US" sz="2400" dirty="0" smtClean="0">
                <a:solidFill>
                  <a:srgbClr val="0070C0"/>
                </a:solidFill>
              </a:rPr>
              <a:t>: 	Announcement Expected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3" name="Pie 2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2910" y="357166"/>
            <a:ext cx="299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PEOPLE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679" y="1024752"/>
            <a:ext cx="130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PEOPLE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953" y="3158390"/>
            <a:ext cx="886021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International Research Staff Exchange Scheme (IRSES) </a:t>
            </a:r>
            <a:r>
              <a:rPr lang="en-US" b="1" dirty="0" smtClean="0">
                <a:solidFill>
                  <a:srgbClr val="FF0000"/>
                </a:solidFill>
              </a:rPr>
              <a:t>(January 2013)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2 of EU {UNI, RE} AND 1 of {Argentina, Australia, Brazil, Canada, Chile, China, Egypt, India, Japan, Jordan, Korea, Mexico, Morocco, New </a:t>
            </a:r>
            <a:r>
              <a:rPr lang="en-US" sz="2400" b="1" dirty="0" err="1" smtClean="0">
                <a:solidFill>
                  <a:srgbClr val="0070C0"/>
                </a:solidFill>
              </a:rPr>
              <a:t>Zeland</a:t>
            </a:r>
            <a:r>
              <a:rPr lang="en-US" sz="2400" b="1" dirty="0" smtClean="0">
                <a:solidFill>
                  <a:srgbClr val="0070C0"/>
                </a:solidFill>
              </a:rPr>
              <a:t>, Russia, South Africa, Ukraine, USA, EU Neighboring Countries}</a:t>
            </a: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Individual Support 12 months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8277" y="1576552"/>
            <a:ext cx="5176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OPEN CALLS</a:t>
            </a:r>
            <a:r>
              <a:rPr lang="en-US" sz="2400" dirty="0" smtClean="0">
                <a:solidFill>
                  <a:srgbClr val="0070C0"/>
                </a:solidFill>
              </a:rPr>
              <a:t>: 	Announcement Expected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3" name="Pie 2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2910" y="357166"/>
            <a:ext cx="299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PEOPLE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679" y="1024752"/>
            <a:ext cx="130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PEOPLE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65132"/>
            <a:ext cx="9144000" cy="443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TYPES OF ACTIONS (TARGETED TO </a:t>
            </a:r>
            <a:r>
              <a:rPr lang="en-US" sz="2400" b="1" dirty="0" smtClean="0">
                <a:solidFill>
                  <a:srgbClr val="00B050"/>
                </a:solidFill>
              </a:rPr>
              <a:t>INDIVIDUALS</a:t>
            </a:r>
            <a:r>
              <a:rPr lang="en-US" sz="2400" b="1" dirty="0" smtClean="0">
                <a:solidFill>
                  <a:srgbClr val="0070C0"/>
                </a:solidFill>
              </a:rPr>
              <a:t>):</a:t>
            </a: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Intra-European Fellowships for career development (IEF)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00B050"/>
                </a:solidFill>
              </a:rPr>
              <a:t>announcement expected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MS OR 4 Years full-time Research</a:t>
            </a: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Degree which allows PhD to be obtained afterwards</a:t>
            </a: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Personal career development </a:t>
            </a:r>
            <a:r>
              <a:rPr lang="en-US" sz="2400" b="1" dirty="0" err="1" smtClean="0">
                <a:solidFill>
                  <a:srgbClr val="0070C0"/>
                </a:solidFill>
              </a:rPr>
              <a:t>programme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12-24 months in Host </a:t>
            </a:r>
            <a:r>
              <a:rPr lang="en-US" sz="2400" b="1" dirty="0" err="1" smtClean="0">
                <a:solidFill>
                  <a:srgbClr val="0070C0"/>
                </a:solidFill>
              </a:rPr>
              <a:t>Organisation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 Career Integration Grants (CIG):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00B050"/>
                </a:solidFill>
              </a:rPr>
              <a:t>7/3/2013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0070C0"/>
                </a:solidFill>
              </a:rPr>
              <a:t>Phd</a:t>
            </a:r>
            <a:r>
              <a:rPr lang="en-US" sz="2400" b="1" dirty="0" smtClean="0">
                <a:solidFill>
                  <a:srgbClr val="0070C0"/>
                </a:solidFill>
              </a:rPr>
              <a:t> OR 4 year research experience</a:t>
            </a: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2-4 years personal research costs</a:t>
            </a: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Host =  1 of {UNI, RE, CO}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8277" y="1576552"/>
            <a:ext cx="5176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OPEN CALLS</a:t>
            </a:r>
            <a:r>
              <a:rPr lang="en-US" sz="2400" dirty="0" smtClean="0">
                <a:solidFill>
                  <a:srgbClr val="0070C0"/>
                </a:solidFill>
              </a:rPr>
              <a:t>: 	Announcement Expected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3" name="Pie 2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2910" y="357166"/>
            <a:ext cx="299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PEOPLE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679" y="1024752"/>
            <a:ext cx="130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PEOPLE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660" y="2496208"/>
            <a:ext cx="8860212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4500" indent="-4445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International Incoming Fellowships (IIF): </a:t>
            </a:r>
            <a:r>
              <a:rPr lang="en-US" b="1" dirty="0" smtClean="0">
                <a:solidFill>
                  <a:srgbClr val="00B050"/>
                </a:solidFill>
              </a:rPr>
              <a:t>(announcement expected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Top Class researcher from Third Countries moving to EU</a:t>
            </a: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Transfer knowledge into Host </a:t>
            </a:r>
            <a:r>
              <a:rPr lang="en-US" sz="2400" b="1" dirty="0" err="1" smtClean="0">
                <a:solidFill>
                  <a:srgbClr val="0070C0"/>
                </a:solidFill>
              </a:rPr>
              <a:t>Organisation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Min. </a:t>
            </a:r>
            <a:r>
              <a:rPr lang="en-US" sz="2400" b="1" dirty="0" err="1" smtClean="0">
                <a:solidFill>
                  <a:srgbClr val="0070C0"/>
                </a:solidFill>
              </a:rPr>
              <a:t>Phd</a:t>
            </a:r>
            <a:r>
              <a:rPr lang="en-US" sz="2400" b="1" dirty="0" smtClean="0">
                <a:solidFill>
                  <a:srgbClr val="0070C0"/>
                </a:solidFill>
              </a:rPr>
              <a:t> + 4 years researcher experience after</a:t>
            </a: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International Outgoing Fellowships for career development (IOF)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00B050"/>
                </a:solidFill>
              </a:rPr>
              <a:t>announcement expected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Researchers from EU to Third Countries</a:t>
            </a: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Acquire knowledge from Host </a:t>
            </a:r>
            <a:r>
              <a:rPr lang="en-US" sz="2400" b="1" dirty="0" err="1" smtClean="0">
                <a:solidFill>
                  <a:srgbClr val="0070C0"/>
                </a:solidFill>
              </a:rPr>
              <a:t>Organisation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898525" lvl="1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Up to 3 years but REINTEGRATION in EU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277" y="1576552"/>
            <a:ext cx="5176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OPEN CALLS</a:t>
            </a:r>
            <a:r>
              <a:rPr lang="en-US" sz="2400" dirty="0" smtClean="0">
                <a:solidFill>
                  <a:srgbClr val="0070C0"/>
                </a:solidFill>
              </a:rPr>
              <a:t>: 	Announcement Expected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4596" y="285728"/>
          <a:ext cx="6953224" cy="556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4" name="Pie 3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What will be presented?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500174"/>
            <a:ext cx="7429552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indent="-723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ebdings" pitchFamily="18" charset="2"/>
              <a:buChar char="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Funding opportunities in Europe </a:t>
            </a:r>
          </a:p>
          <a:p>
            <a:pPr marL="723900" indent="-723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ebdings" pitchFamily="18" charset="2"/>
              <a:buChar char="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Funding opportunities in Greece </a:t>
            </a:r>
          </a:p>
          <a:p>
            <a:pPr marL="723900" indent="-723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ebdings" pitchFamily="18" charset="2"/>
              <a:buChar char="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and Expected Calls</a:t>
            </a:r>
          </a:p>
          <a:p>
            <a:pPr marL="723900" indent="-723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ebdings" pitchFamily="18" charset="2"/>
              <a:buChar char="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Liaison Office: how can we be of assistance?</a:t>
            </a:r>
            <a:endParaRPr lang="el-G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948" y="2414518"/>
            <a:ext cx="2172882" cy="1303729"/>
            <a:chOff x="0" y="2130222"/>
            <a:chExt cx="2172882" cy="1303729"/>
          </a:xfrm>
        </p:grpSpPr>
        <p:sp>
          <p:nvSpPr>
            <p:cNvPr id="3" name="Rectangle 2"/>
            <p:cNvSpPr/>
            <p:nvPr/>
          </p:nvSpPr>
          <p:spPr>
            <a:xfrm>
              <a:off x="0" y="2130222"/>
              <a:ext cx="2172882" cy="13037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0" y="2130222"/>
              <a:ext cx="2172882" cy="13037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ERANET Scheme</a:t>
              </a:r>
              <a:endParaRPr lang="el-GR" sz="2300" kern="1200" dirty="0"/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TRANSCAN</a:t>
              </a:r>
              <a:endParaRPr lang="el-GR" sz="1800" kern="1200" dirty="0"/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err="1" smtClean="0"/>
                <a:t>EuroTransBio</a:t>
              </a:r>
              <a:endParaRPr lang="en-US" sz="1800" kern="1200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6" name="Pie 5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56" y="357166"/>
            <a:ext cx="714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European Research Area  Networks ERA-Nets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360" y="1576562"/>
            <a:ext cx="6342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ERA-NET on Translational Cancer Research</a:t>
            </a:r>
            <a:endParaRPr lang="el-GR" sz="2800" b="1" dirty="0">
              <a:solidFill>
                <a:srgbClr val="00B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7" name="Pie 6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pic>
        <p:nvPicPr>
          <p:cNvPr id="9" name="Picture 2" descr="http://www.transcanfp7.eu/transcan/file.php/1/images/EUROP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5" y="2192100"/>
            <a:ext cx="3806825" cy="3711813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4432300" y="2184400"/>
            <a:ext cx="4394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Collaboration for: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Integration of </a:t>
            </a:r>
            <a:r>
              <a:rPr lang="en-US" sz="2000" b="1" dirty="0" smtClean="0">
                <a:solidFill>
                  <a:srgbClr val="FF0000"/>
                </a:solidFill>
              </a:rPr>
              <a:t>basic, clinical and epidemiological </a:t>
            </a:r>
            <a:r>
              <a:rPr lang="en-US" sz="2000" b="1" dirty="0" smtClean="0">
                <a:solidFill>
                  <a:srgbClr val="0070C0"/>
                </a:solidFill>
              </a:rPr>
              <a:t>cancer research 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Facilitation of transnational </a:t>
            </a:r>
            <a:r>
              <a:rPr lang="en-US" sz="2000" b="1" dirty="0" smtClean="0">
                <a:solidFill>
                  <a:srgbClr val="FF0000"/>
                </a:solidFill>
              </a:rPr>
              <a:t>cancer funding </a:t>
            </a:r>
            <a:r>
              <a:rPr lang="en-US" sz="2000" b="1" dirty="0" smtClean="0">
                <a:solidFill>
                  <a:srgbClr val="0070C0"/>
                </a:solidFill>
              </a:rPr>
              <a:t>in Europe </a:t>
            </a:r>
          </a:p>
          <a:p>
            <a:pPr marL="177800" indent="-177800">
              <a:buFont typeface="Arial" pitchFamily="34" charset="0"/>
              <a:buChar char="•"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marL="177800" indent="-177800"/>
            <a:r>
              <a:rPr lang="en-US" sz="2000" b="1" dirty="0" smtClean="0">
                <a:solidFill>
                  <a:srgbClr val="0070C0"/>
                </a:solidFill>
              </a:rPr>
              <a:t>In order to streamline: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EU-wide cancer </a:t>
            </a:r>
            <a:r>
              <a:rPr lang="en-US" sz="2000" b="1" dirty="0" smtClean="0">
                <a:solidFill>
                  <a:srgbClr val="FF0000"/>
                </a:solidFill>
              </a:rPr>
              <a:t>screening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early diagnosis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prognosis,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treatment </a:t>
            </a:r>
            <a:r>
              <a:rPr lang="en-US" sz="2000" b="1" dirty="0" smtClean="0">
                <a:solidFill>
                  <a:srgbClr val="0070C0"/>
                </a:solidFill>
              </a:rPr>
              <a:t>and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care</a:t>
            </a:r>
            <a:endParaRPr lang="el-GR" sz="2000" b="1" dirty="0">
              <a:solidFill>
                <a:srgbClr val="0070C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06400" y="2006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Running until December 2014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2261477" y="1030452"/>
            <a:ext cx="4887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NEXT CALL</a:t>
            </a:r>
            <a:r>
              <a:rPr lang="en-US" sz="2400" dirty="0" smtClean="0">
                <a:solidFill>
                  <a:srgbClr val="0070C0"/>
                </a:solidFill>
              </a:rPr>
              <a:t>: Expected December 2013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96056" y="357166"/>
            <a:ext cx="714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European Research Area  Networks ERA-Nets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78360" y="1576562"/>
            <a:ext cx="2095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EuroTransBio</a:t>
            </a:r>
            <a:endParaRPr lang="el-GR" sz="2800" b="1" dirty="0">
              <a:solidFill>
                <a:srgbClr val="00B050"/>
              </a:solidFill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6" name="Pie 6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4432300" y="2476500"/>
            <a:ext cx="4394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Funds: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Innovative near to the market </a:t>
            </a:r>
            <a:r>
              <a:rPr lang="en-US" sz="2000" b="1" dirty="0" smtClean="0">
                <a:solidFill>
                  <a:srgbClr val="0070C0"/>
                </a:solidFill>
              </a:rPr>
              <a:t>R&amp;D&amp;I projects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In all fields of modern biotechnology (</a:t>
            </a:r>
            <a:r>
              <a:rPr lang="en-US" sz="2000" b="1" dirty="0" smtClean="0">
                <a:solidFill>
                  <a:srgbClr val="FF0000"/>
                </a:solidFill>
              </a:rPr>
              <a:t>health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agro/food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industrial biotech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environment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marine/aquatic solutions</a:t>
            </a:r>
            <a:r>
              <a:rPr lang="en-US" sz="2000" b="1" dirty="0" smtClean="0">
                <a:solidFill>
                  <a:srgbClr val="0070C0"/>
                </a:solidFill>
              </a:rPr>
              <a:t>)</a:t>
            </a:r>
          </a:p>
          <a:p>
            <a:pPr marL="177800" indent="-177800">
              <a:buFont typeface="Arial" pitchFamily="34" charset="0"/>
              <a:buChar char="•"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marL="177800" indent="-177800"/>
            <a:r>
              <a:rPr lang="en-US" sz="2000" b="1" dirty="0" smtClean="0">
                <a:solidFill>
                  <a:srgbClr val="0070C0"/>
                </a:solidFill>
              </a:rPr>
              <a:t>Requires: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1 SME + 2 Enterprises + ? Research </a:t>
            </a:r>
            <a:endParaRPr lang="el-GR" sz="2000" b="1" dirty="0">
              <a:solidFill>
                <a:srgbClr val="0070C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06400" y="2006600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Since 2013 running with own funding resources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2261477" y="1030452"/>
            <a:ext cx="3397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NEXT CALL</a:t>
            </a:r>
            <a:r>
              <a:rPr lang="en-US" sz="2400" dirty="0" smtClean="0">
                <a:solidFill>
                  <a:srgbClr val="0070C0"/>
                </a:solidFill>
              </a:rPr>
              <a:t>: October 2013</a:t>
            </a: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1" y="2298700"/>
            <a:ext cx="3718754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56" y="357166"/>
            <a:ext cx="714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European Research Area  Networks ERA-Nets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360" y="1576562"/>
            <a:ext cx="4997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ERA-IB (Industrial Biotechnology)</a:t>
            </a:r>
            <a:endParaRPr lang="el-GR" sz="2800" b="1" dirty="0">
              <a:solidFill>
                <a:srgbClr val="00B050"/>
              </a:solidFill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5" name="Pie 6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4432300" y="2197100"/>
            <a:ext cx="4394200" cy="443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Innovative Industrially Relevant Research and Development projects :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Improved enzyme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Metabolic engineering of microorganisms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Novel down-stream processes Fermentation and bio-catalytic processes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Biological processing (including separation and conversion) of biomass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plant- and animal cell cultures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177800" indent="-177800"/>
            <a:r>
              <a:rPr lang="en-US" sz="2000" b="1" dirty="0" smtClean="0">
                <a:solidFill>
                  <a:srgbClr val="0070C0"/>
                </a:solidFill>
              </a:rPr>
              <a:t>Requires: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3 of {UNI, RE, CO} in 3 countries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Max. 8</a:t>
            </a:r>
            <a:endParaRPr lang="el-GR" sz="2000" b="1" dirty="0">
              <a:solidFill>
                <a:srgbClr val="0070C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06400" y="2006600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Running until 2015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1477" y="1030452"/>
            <a:ext cx="3613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OPEN CALL</a:t>
            </a:r>
            <a:r>
              <a:rPr lang="en-US" sz="2400" dirty="0" smtClean="0">
                <a:solidFill>
                  <a:srgbClr val="0070C0"/>
                </a:solidFill>
              </a:rPr>
              <a:t>: 26 March 2013</a:t>
            </a: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38" y="2349501"/>
            <a:ext cx="366422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56" y="357166"/>
            <a:ext cx="714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European Research Area  Networks ERA-Nets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360" y="1576562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LeadERA</a:t>
            </a:r>
            <a:endParaRPr lang="el-GR" sz="2800" b="1" dirty="0">
              <a:solidFill>
                <a:srgbClr val="00B050"/>
              </a:solidFill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5" name="Pie 6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4432300" y="2197100"/>
            <a:ext cx="4394200" cy="4493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Foster  coordination of a series of trans-regional </a:t>
            </a:r>
            <a:r>
              <a:rPr lang="en-US" sz="2000" b="1" dirty="0" err="1" smtClean="0">
                <a:solidFill>
                  <a:srgbClr val="0070C0"/>
                </a:solidFill>
              </a:rPr>
              <a:t>programmes</a:t>
            </a:r>
            <a:r>
              <a:rPr lang="en-US" sz="2000" b="1" dirty="0" smtClean="0">
                <a:solidFill>
                  <a:srgbClr val="0070C0"/>
                </a:solidFill>
              </a:rPr>
              <a:t> dedicated to research and innovation within the highly innovative and technology based themes: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eHealth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Protective textiles, 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Sustainable construction, 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Recycling, 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Bio-based products and 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Renewable energies</a:t>
            </a:r>
          </a:p>
          <a:p>
            <a:pPr marL="635000" lvl="1" indent="-177800">
              <a:buFont typeface="Arial" pitchFamily="34" charset="0"/>
              <a:buChar char="•"/>
            </a:pPr>
            <a:endParaRPr lang="en-US" b="1" dirty="0" smtClean="0">
              <a:solidFill>
                <a:srgbClr val="FF0000"/>
              </a:solidFill>
            </a:endParaRPr>
          </a:p>
          <a:p>
            <a:pPr marL="177800" indent="-177800"/>
            <a:r>
              <a:rPr lang="en-US" sz="2000" b="1" dirty="0" smtClean="0">
                <a:solidFill>
                  <a:srgbClr val="0070C0"/>
                </a:solidFill>
              </a:rPr>
              <a:t>Requires: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2 INDUSTRY from 2 Regions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(In Greece-&gt;Western Greece)</a:t>
            </a:r>
            <a:endParaRPr lang="el-GR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1477" y="1030452"/>
            <a:ext cx="3613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OPEN CALL</a:t>
            </a:r>
            <a:r>
              <a:rPr lang="en-US" sz="2400" dirty="0" smtClean="0">
                <a:solidFill>
                  <a:srgbClr val="0070C0"/>
                </a:solidFill>
              </a:rPr>
              <a:t>: 15 March 2013</a:t>
            </a: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1" y="2044699"/>
            <a:ext cx="4013199" cy="467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96056" y="357166"/>
            <a:ext cx="714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European Research Area  Networks ERA-Nets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5" name="Pie 6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sp>
        <p:nvSpPr>
          <p:cNvPr id="7" name="TextBox 2"/>
          <p:cNvSpPr txBox="1"/>
          <p:nvPr/>
        </p:nvSpPr>
        <p:spPr>
          <a:xfrm>
            <a:off x="378360" y="2021062"/>
            <a:ext cx="844372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MORE ERA-Nets will be created in 2014,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Since an ERANET Call is open for submissions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Until 28/2/2013.</a:t>
            </a:r>
          </a:p>
          <a:p>
            <a:endParaRPr lang="en-US" sz="2800" b="1" dirty="0" smtClean="0">
              <a:solidFill>
                <a:srgbClr val="00B050"/>
              </a:solidFill>
            </a:endParaRPr>
          </a:p>
          <a:p>
            <a:r>
              <a:rPr lang="en-US" sz="2800" b="1" dirty="0" smtClean="0">
                <a:solidFill>
                  <a:srgbClr val="00B050"/>
                </a:solidFill>
              </a:rPr>
              <a:t>In these CALLS </a:t>
            </a:r>
            <a:r>
              <a:rPr lang="en-US" sz="2800" b="1" dirty="0" smtClean="0">
                <a:solidFill>
                  <a:srgbClr val="0070C0"/>
                </a:solidFill>
              </a:rPr>
              <a:t>only National Authorities </a:t>
            </a:r>
            <a:r>
              <a:rPr lang="en-US" sz="2800" b="1" dirty="0" smtClean="0">
                <a:solidFill>
                  <a:srgbClr val="00B050"/>
                </a:solidFill>
              </a:rPr>
              <a:t>with the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Ability to fund projects can participate</a:t>
            </a:r>
          </a:p>
          <a:p>
            <a:endParaRPr lang="en-US" sz="2800" b="1" dirty="0" smtClean="0">
              <a:solidFill>
                <a:srgbClr val="00B050"/>
              </a:solidFill>
            </a:endParaRPr>
          </a:p>
          <a:p>
            <a:endParaRPr lang="en-US" sz="2800" b="1" dirty="0" smtClean="0">
              <a:solidFill>
                <a:srgbClr val="00B050"/>
              </a:solidFill>
            </a:endParaRPr>
          </a:p>
          <a:p>
            <a:r>
              <a:rPr lang="en-US" sz="2800" b="1" dirty="0" smtClean="0">
                <a:solidFill>
                  <a:srgbClr val="00B050"/>
                </a:solidFill>
              </a:rPr>
              <a:t>BUT watch out, because </a:t>
            </a:r>
            <a:r>
              <a:rPr lang="en-US" sz="2800" b="1" dirty="0" smtClean="0">
                <a:solidFill>
                  <a:srgbClr val="0070C0"/>
                </a:solidFill>
              </a:rPr>
              <a:t>NEW opportunities will appear</a:t>
            </a:r>
            <a:r>
              <a:rPr lang="en-US" sz="2800" b="1" dirty="0" smtClean="0">
                <a:solidFill>
                  <a:srgbClr val="00B050"/>
                </a:solidFill>
              </a:rPr>
              <a:t>.</a:t>
            </a:r>
            <a:endParaRPr lang="el-GR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4596" y="285728"/>
          <a:ext cx="6953224" cy="556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4" name="Pie 3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3" name="Pie 3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grpSp>
        <p:nvGrpSpPr>
          <p:cNvPr id="5" name="4 - Ομάδα"/>
          <p:cNvGrpSpPr/>
          <p:nvPr/>
        </p:nvGrpSpPr>
        <p:grpSpPr>
          <a:xfrm>
            <a:off x="2507659" y="2383435"/>
            <a:ext cx="2172882" cy="1303729"/>
            <a:chOff x="2390170" y="2130222"/>
            <a:chExt cx="2172882" cy="1303729"/>
          </a:xfrm>
        </p:grpSpPr>
        <p:sp>
          <p:nvSpPr>
            <p:cNvPr id="6" name="5 - Ορθογώνιο"/>
            <p:cNvSpPr/>
            <p:nvPr/>
          </p:nvSpPr>
          <p:spPr>
            <a:xfrm>
              <a:off x="2390170" y="2130222"/>
              <a:ext cx="2172882" cy="13037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- Ορθογώνιο"/>
            <p:cNvSpPr/>
            <p:nvPr/>
          </p:nvSpPr>
          <p:spPr>
            <a:xfrm>
              <a:off x="2390170" y="2130222"/>
              <a:ext cx="2172882" cy="13037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Joint Technology Initiatives (JTIs)</a:t>
              </a:r>
              <a:endParaRPr lang="el-GR" sz="2300" kern="1200" dirty="0"/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IMI</a:t>
              </a:r>
              <a:endParaRPr lang="el-GR" sz="1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56" y="357166"/>
            <a:ext cx="714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Joint Technology Initiatives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360" y="966962"/>
            <a:ext cx="528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Innovative Medicine Initiative (IMI)</a:t>
            </a:r>
            <a:endParaRPr lang="el-GR" sz="2800" b="1" dirty="0">
              <a:solidFill>
                <a:srgbClr val="00B050"/>
              </a:solidFill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5" name="Pie 6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114300" y="2197100"/>
            <a:ext cx="8966200" cy="3939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The Innovative Medicines Initiative (IMI) is Europe's largest public-private initiative aiming to speed up the </a:t>
            </a:r>
            <a:r>
              <a:rPr lang="en-US" sz="2000" b="1" dirty="0" smtClean="0">
                <a:solidFill>
                  <a:srgbClr val="FF0000"/>
                </a:solidFill>
              </a:rPr>
              <a:t>development of better and safer medicines </a:t>
            </a:r>
            <a:r>
              <a:rPr lang="en-US" sz="2000" b="1" dirty="0" smtClean="0">
                <a:solidFill>
                  <a:srgbClr val="0070C0"/>
                </a:solidFill>
              </a:rPr>
              <a:t>for patients.</a:t>
            </a:r>
          </a:p>
          <a:p>
            <a:pPr marL="177800" indent="-177800">
              <a:buFont typeface="Arial" pitchFamily="34" charset="0"/>
              <a:buChar char="•"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Current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Focus</a:t>
            </a:r>
            <a:r>
              <a:rPr lang="en-US" sz="2000" b="1" dirty="0" smtClean="0">
                <a:solidFill>
                  <a:srgbClr val="0070C0"/>
                </a:solidFill>
              </a:rPr>
              <a:t>: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Antimicrobial resistance (two topics)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Taxonomy of disease - two topics:</a:t>
            </a:r>
          </a:p>
          <a:p>
            <a:pPr marL="1092200" lvl="2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Rheumatoid arthritis &amp; lupus</a:t>
            </a:r>
          </a:p>
          <a:p>
            <a:pPr marL="1092200" lvl="2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Alzheimer's disease &amp; Parkinson's disease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European induced </a:t>
            </a:r>
            <a:r>
              <a:rPr lang="en-US" b="1" dirty="0" err="1" smtClean="0">
                <a:solidFill>
                  <a:srgbClr val="FF0000"/>
                </a:solidFill>
              </a:rPr>
              <a:t>pluripotent</a:t>
            </a:r>
            <a:r>
              <a:rPr lang="en-US" b="1" dirty="0" smtClean="0">
                <a:solidFill>
                  <a:srgbClr val="FF0000"/>
                </a:solidFill>
              </a:rPr>
              <a:t> stem cell bank</a:t>
            </a:r>
          </a:p>
          <a:p>
            <a:pPr marL="177800" indent="-177800"/>
            <a:endParaRPr lang="en-US" sz="2000" b="1" dirty="0" smtClean="0">
              <a:solidFill>
                <a:srgbClr val="0070C0"/>
              </a:solidFill>
            </a:endParaRPr>
          </a:p>
          <a:p>
            <a:pPr marL="177800" indent="-177800"/>
            <a:r>
              <a:rPr lang="en-US" sz="2000" b="1" dirty="0" smtClean="0">
                <a:solidFill>
                  <a:srgbClr val="0070C0"/>
                </a:solidFill>
              </a:rPr>
              <a:t>Requires: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2 of {SME, Non </a:t>
            </a:r>
            <a:r>
              <a:rPr lang="en-US" sz="2000" b="1" dirty="0" err="1" smtClean="0">
                <a:solidFill>
                  <a:srgbClr val="0070C0"/>
                </a:solidFill>
              </a:rPr>
              <a:t>Profir</a:t>
            </a:r>
            <a:r>
              <a:rPr lang="en-US" sz="2000" b="1" dirty="0" smtClean="0">
                <a:solidFill>
                  <a:srgbClr val="0070C0"/>
                </a:solidFill>
              </a:rPr>
              <a:t> RE, UNI, Patient Associations} BUT independent of EFPIA CO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8077" y="1487652"/>
            <a:ext cx="3613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OPEN CALL</a:t>
            </a:r>
            <a:r>
              <a:rPr lang="en-US" sz="2400" dirty="0" smtClean="0">
                <a:solidFill>
                  <a:srgbClr val="0070C0"/>
                </a:solidFill>
              </a:rPr>
              <a:t>: 19 March 2013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56" y="357166"/>
            <a:ext cx="714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Joint Technology Initiatives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360" y="966962"/>
            <a:ext cx="528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Innovative Medicine Initiative (IMI)</a:t>
            </a:r>
            <a:endParaRPr lang="el-GR" sz="2800" b="1" dirty="0">
              <a:solidFill>
                <a:srgbClr val="00B050"/>
              </a:solidFill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5" name="Pie 6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sp>
        <p:nvSpPr>
          <p:cNvPr id="7" name="TextBox 8"/>
          <p:cNvSpPr txBox="1"/>
          <p:nvPr/>
        </p:nvSpPr>
        <p:spPr>
          <a:xfrm>
            <a:off x="458077" y="1487652"/>
            <a:ext cx="3256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New CALLs</a:t>
            </a:r>
            <a:r>
              <a:rPr lang="en-US" sz="2400" dirty="0" smtClean="0">
                <a:solidFill>
                  <a:srgbClr val="0070C0"/>
                </a:solidFill>
              </a:rPr>
              <a:t> are expected</a:t>
            </a:r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498600" y="2197100"/>
            <a:ext cx="52705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Focus most probably will be on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</a:p>
          <a:p>
            <a:pPr marL="635000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Drug-drug combinations</a:t>
            </a:r>
          </a:p>
          <a:p>
            <a:pPr marL="635000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70C0"/>
                </a:solidFill>
              </a:rPr>
              <a:t>Pharmacovigilance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Funding Opportunities in Europe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071538" y="857232"/>
          <a:ext cx="735811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4596" y="285728"/>
          <a:ext cx="6953224" cy="556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4" name="Pie 3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4869859" y="2434235"/>
            <a:ext cx="2172882" cy="1303729"/>
            <a:chOff x="4780341" y="2130222"/>
            <a:chExt cx="2172882" cy="1303729"/>
          </a:xfrm>
        </p:grpSpPr>
        <p:sp>
          <p:nvSpPr>
            <p:cNvPr id="3" name="2 - Ορθογώνιο"/>
            <p:cNvSpPr/>
            <p:nvPr/>
          </p:nvSpPr>
          <p:spPr>
            <a:xfrm>
              <a:off x="4780341" y="2130222"/>
              <a:ext cx="2172882" cy="13037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- Ορθογώνιο"/>
            <p:cNvSpPr/>
            <p:nvPr/>
          </p:nvSpPr>
          <p:spPr>
            <a:xfrm>
              <a:off x="4780341" y="2130222"/>
              <a:ext cx="2172882" cy="13037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CAPACITIES</a:t>
              </a:r>
              <a:endParaRPr lang="el-GR" sz="2300" kern="1200" dirty="0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6" name="Pie 3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56" y="357166"/>
            <a:ext cx="714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CAPACITIES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4" name="Pie 6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sp>
        <p:nvSpPr>
          <p:cNvPr id="6" name="TextBox 7"/>
          <p:cNvSpPr txBox="1"/>
          <p:nvPr/>
        </p:nvSpPr>
        <p:spPr>
          <a:xfrm>
            <a:off x="915966" y="2379662"/>
            <a:ext cx="7000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It is dedicated to supporting research, through: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Building and maintaining infrastructures with pan-European interest,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Supporting SMEs to outsource research activities,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Creating regional research agendas,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Developing bi-regional cooperation and bi-lateral cooperation </a:t>
            </a:r>
          </a:p>
          <a:p>
            <a:endParaRPr lang="el-GR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23900" y="2692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Prizes for Women Innovators</a:t>
            </a:r>
            <a:endParaRPr lang="el-GR" sz="3600" dirty="0">
              <a:solidFill>
                <a:srgbClr val="0070C0"/>
              </a:solidFill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4" name="Pie 6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sp>
        <p:nvSpPr>
          <p:cNvPr id="6" name="TextBox 1"/>
          <p:cNvSpPr txBox="1"/>
          <p:nvPr/>
        </p:nvSpPr>
        <p:spPr>
          <a:xfrm>
            <a:off x="296056" y="357166"/>
            <a:ext cx="714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CAPACITIES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458077" y="1487652"/>
            <a:ext cx="3826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OPEN CALL</a:t>
            </a:r>
            <a:r>
              <a:rPr lang="en-US" sz="2400" dirty="0" smtClean="0">
                <a:solidFill>
                  <a:srgbClr val="00B050"/>
                </a:solidFill>
              </a:rPr>
              <a:t>: 15 October 2013</a:t>
            </a:r>
            <a:endParaRPr lang="el-GR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4596" y="285728"/>
          <a:ext cx="6953224" cy="556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4" name="Pie 3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3" name="Pie 3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grpSp>
        <p:nvGrpSpPr>
          <p:cNvPr id="5" name="4 - Ομάδα"/>
          <p:cNvGrpSpPr/>
          <p:nvPr/>
        </p:nvGrpSpPr>
        <p:grpSpPr>
          <a:xfrm>
            <a:off x="2558459" y="3678836"/>
            <a:ext cx="2172882" cy="1303729"/>
            <a:chOff x="2390170" y="3651239"/>
            <a:chExt cx="2172882" cy="1303729"/>
          </a:xfrm>
        </p:grpSpPr>
        <p:sp>
          <p:nvSpPr>
            <p:cNvPr id="6" name="5 - Ορθογώνιο"/>
            <p:cNvSpPr/>
            <p:nvPr/>
          </p:nvSpPr>
          <p:spPr>
            <a:xfrm>
              <a:off x="2390170" y="3651239"/>
              <a:ext cx="2172882" cy="13037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- Ορθογώνιο"/>
            <p:cNvSpPr/>
            <p:nvPr/>
          </p:nvSpPr>
          <p:spPr>
            <a:xfrm>
              <a:off x="2390170" y="3651239"/>
              <a:ext cx="2172882" cy="13037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New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HORIZON 2014-2020</a:t>
              </a:r>
              <a:endParaRPr lang="el-GR" sz="23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56" y="357166"/>
            <a:ext cx="714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HORIZON 2014-2020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360" y="966962"/>
            <a:ext cx="4681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FIRST CALLS: BEGINNING 2014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469900" y="1892300"/>
            <a:ext cx="7934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b="1" dirty="0" smtClean="0">
                <a:solidFill>
                  <a:srgbClr val="FF0000"/>
                </a:solidFill>
              </a:rPr>
              <a:t>Excellent Science</a:t>
            </a:r>
          </a:p>
          <a:p>
            <a:pPr marL="1079500" lvl="2" indent="-6350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0070C0"/>
                </a:solidFill>
              </a:rPr>
              <a:t>ERC</a:t>
            </a:r>
          </a:p>
          <a:p>
            <a:pPr marL="1079500" lvl="2" indent="-6350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0070C0"/>
                </a:solidFill>
              </a:rPr>
              <a:t>FET</a:t>
            </a:r>
          </a:p>
          <a:p>
            <a:pPr marL="1079500" lvl="2" indent="-6350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0070C0"/>
                </a:solidFill>
              </a:rPr>
              <a:t>MARIE CURIE (PEOPLE)</a:t>
            </a:r>
          </a:p>
          <a:p>
            <a:pPr marL="1079500" lvl="2" indent="-6350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0070C0"/>
                </a:solidFill>
              </a:rPr>
              <a:t>RESEARCH INFRASTRUCTURES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317500" y="1689100"/>
            <a:ext cx="8648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 smtClean="0">
                <a:solidFill>
                  <a:srgbClr val="0070C0"/>
                </a:solidFill>
              </a:rPr>
              <a:t>Industrial capabilities in </a:t>
            </a:r>
            <a:r>
              <a:rPr lang="en-US" sz="2800" b="1" dirty="0" smtClean="0">
                <a:solidFill>
                  <a:srgbClr val="FF0000"/>
                </a:solidFill>
              </a:rPr>
              <a:t>Key Enabling Technologies (KETs)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    Micro- and </a:t>
            </a:r>
            <a:r>
              <a:rPr lang="en-US" sz="2800" b="1" dirty="0" err="1" smtClean="0">
                <a:solidFill>
                  <a:srgbClr val="0070C0"/>
                </a:solidFill>
              </a:rPr>
              <a:t>nano</a:t>
            </a:r>
            <a:r>
              <a:rPr lang="en-US" sz="2800" b="1" dirty="0" smtClean="0">
                <a:solidFill>
                  <a:srgbClr val="0070C0"/>
                </a:solidFill>
              </a:rPr>
              <a:t>-electronics; photonics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    Nanotechnologies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    Advanced materials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    Biotechnology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    Advanced manufacturing  and processing</a:t>
            </a:r>
          </a:p>
          <a:p>
            <a:pPr lvl="1">
              <a:buClr>
                <a:srgbClr val="FF0000"/>
              </a:buClr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800" b="1" dirty="0" smtClean="0">
                <a:solidFill>
                  <a:srgbClr val="0070C0"/>
                </a:solidFill>
              </a:rPr>
              <a:t>Development of these technologies requires a </a:t>
            </a:r>
            <a:r>
              <a:rPr lang="en-US" sz="2800" b="1" dirty="0" smtClean="0">
                <a:solidFill>
                  <a:srgbClr val="FF0000"/>
                </a:solidFill>
              </a:rPr>
              <a:t>multi-disciplinary, knowledge and capital-intensive approach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96056" y="357166"/>
            <a:ext cx="714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HORIZON 2014-2020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78360" y="966962"/>
            <a:ext cx="4681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FIRST CALLS: BEGINNING 2014</a:t>
            </a:r>
            <a:endParaRPr lang="el-GR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495300" y="1498600"/>
            <a:ext cx="8318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Policy Priorities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Health, demographic change and wellbeing;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Food security, sustainable agriculture, marine and maritime research, and the bio-economy;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Secure, clean and efficient energy;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Smart, green and integrated transport;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Inclusive, innovative and secure societies;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Climate action, resource efficiency and raw materials.</a:t>
            </a:r>
            <a:endParaRPr lang="el-GR" sz="2800" b="1" dirty="0">
              <a:solidFill>
                <a:srgbClr val="0070C0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96056" y="357166"/>
            <a:ext cx="714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HORIZON 2014-2020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78360" y="966962"/>
            <a:ext cx="4681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FIRST CALLS: BEGINNING 2014</a:t>
            </a:r>
            <a:endParaRPr lang="el-GR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Funding Opportunities in Europe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Diagram 5"/>
          <p:cNvGraphicFramePr/>
          <p:nvPr/>
        </p:nvGraphicFramePr>
        <p:xfrm>
          <a:off x="1071538" y="857232"/>
          <a:ext cx="735811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21703" y="1178703"/>
            <a:ext cx="4500594" cy="4500594"/>
            <a:chOff x="1495733" y="312630"/>
            <a:chExt cx="4500594" cy="4500594"/>
          </a:xfrm>
        </p:grpSpPr>
        <p:sp>
          <p:nvSpPr>
            <p:cNvPr id="3" name="Pie 2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351 -0.16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2321702" y="1257300"/>
            <a:ext cx="4523598" cy="4421996"/>
            <a:chOff x="1361786" y="544625"/>
            <a:chExt cx="4500594" cy="4500594"/>
          </a:xfrm>
        </p:grpSpPr>
        <p:sp>
          <p:nvSpPr>
            <p:cNvPr id="3" name="2 - Πίτα"/>
            <p:cNvSpPr/>
            <p:nvPr/>
          </p:nvSpPr>
          <p:spPr>
            <a:xfrm>
              <a:off x="1361786" y="544625"/>
              <a:ext cx="4500594" cy="4500594"/>
            </a:xfrm>
            <a:prstGeom prst="pie">
              <a:avLst>
                <a:gd name="adj1" fmla="val 19800000"/>
                <a:gd name="adj2" fmla="val 1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Πίτα 4"/>
            <p:cNvSpPr/>
            <p:nvPr/>
          </p:nvSpPr>
          <p:spPr>
            <a:xfrm>
              <a:off x="4442550" y="2339505"/>
              <a:ext cx="1360893" cy="910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EUROPA</a:t>
              </a:r>
              <a:endParaRPr lang="el-GR" sz="1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444500" y="2806700"/>
            <a:ext cx="8318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Focus on: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IMPROVING CITIZENS' HEALTH SECURITY (HIV/AIDS focus)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PROMOTING HEALTH (Chronic Diseases/ Elderly focus)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378360" y="2198862"/>
            <a:ext cx="4413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OPEN CALL: 22 MARCH 2013</a:t>
            </a:r>
            <a:endParaRPr lang="el-GR" sz="2800" b="1" dirty="0">
              <a:solidFill>
                <a:srgbClr val="00B050"/>
              </a:solidFill>
            </a:endParaRPr>
          </a:p>
        </p:txBody>
      </p:sp>
      <p:grpSp>
        <p:nvGrpSpPr>
          <p:cNvPr id="5" name="4 - Ομάδα"/>
          <p:cNvGrpSpPr/>
          <p:nvPr/>
        </p:nvGrpSpPr>
        <p:grpSpPr>
          <a:xfrm>
            <a:off x="4643406" y="-1094597"/>
            <a:ext cx="4500594" cy="4500594"/>
            <a:chOff x="1361786" y="544625"/>
            <a:chExt cx="4500594" cy="4500594"/>
          </a:xfrm>
        </p:grpSpPr>
        <p:sp>
          <p:nvSpPr>
            <p:cNvPr id="6" name="5 - Πίτα"/>
            <p:cNvSpPr/>
            <p:nvPr/>
          </p:nvSpPr>
          <p:spPr>
            <a:xfrm>
              <a:off x="1361786" y="544625"/>
              <a:ext cx="4500594" cy="4500594"/>
            </a:xfrm>
            <a:prstGeom prst="pie">
              <a:avLst>
                <a:gd name="adj1" fmla="val 19800000"/>
                <a:gd name="adj2" fmla="val 1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Πίτα 4"/>
            <p:cNvSpPr/>
            <p:nvPr/>
          </p:nvSpPr>
          <p:spPr>
            <a:xfrm>
              <a:off x="4442550" y="2339505"/>
              <a:ext cx="1360893" cy="910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EUROPA</a:t>
              </a:r>
              <a:endParaRPr lang="el-GR" sz="1800" kern="1200" dirty="0"/>
            </a:p>
          </p:txBody>
        </p:sp>
      </p:grpSp>
      <p:sp>
        <p:nvSpPr>
          <p:cNvPr id="3" name="TextBox 1"/>
          <p:cNvSpPr txBox="1"/>
          <p:nvPr/>
        </p:nvSpPr>
        <p:spPr>
          <a:xfrm>
            <a:off x="296056" y="357166"/>
            <a:ext cx="8847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EUROPA/ EUROPEAN COMMISION/ EXECUTIVE AGENCY FOR HEALTH AND CONSUMER/ HEALTH PROGRAMME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4643406" y="-1094597"/>
            <a:ext cx="4500594" cy="4500594"/>
            <a:chOff x="1361786" y="544625"/>
            <a:chExt cx="4500594" cy="4500594"/>
          </a:xfrm>
        </p:grpSpPr>
        <p:sp>
          <p:nvSpPr>
            <p:cNvPr id="3" name="2 - Πίτα"/>
            <p:cNvSpPr/>
            <p:nvPr/>
          </p:nvSpPr>
          <p:spPr>
            <a:xfrm>
              <a:off x="1361786" y="544625"/>
              <a:ext cx="4500594" cy="4500594"/>
            </a:xfrm>
            <a:prstGeom prst="pie">
              <a:avLst>
                <a:gd name="adj1" fmla="val 19800000"/>
                <a:gd name="adj2" fmla="val 1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Πίτα 4"/>
            <p:cNvSpPr/>
            <p:nvPr/>
          </p:nvSpPr>
          <p:spPr>
            <a:xfrm>
              <a:off x="4442550" y="2339505"/>
              <a:ext cx="1360893" cy="910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EUROPA</a:t>
              </a:r>
              <a:endParaRPr lang="el-GR" sz="1800" kern="1200" dirty="0"/>
            </a:p>
          </p:txBody>
        </p:sp>
      </p:grpSp>
      <p:sp>
        <p:nvSpPr>
          <p:cNvPr id="5" name="TextBox 7"/>
          <p:cNvSpPr txBox="1"/>
          <p:nvPr/>
        </p:nvSpPr>
        <p:spPr>
          <a:xfrm>
            <a:off x="444500" y="2806700"/>
            <a:ext cx="8318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LIFE + FOCUSES ON: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Nature &amp; Biodiversity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Environmental and Health Policy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378360" y="2198862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OPEN CALL: 25 JUNE 2013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96056" y="357166"/>
            <a:ext cx="884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EUROPA/ ENVIRONMENT/ </a:t>
            </a:r>
          </a:p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LIFE PROGRAMME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Funding Opportunities in Europe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Diagram 5"/>
          <p:cNvGraphicFramePr/>
          <p:nvPr/>
        </p:nvGraphicFramePr>
        <p:xfrm>
          <a:off x="1071538" y="857232"/>
          <a:ext cx="735811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2321703" y="1178703"/>
            <a:ext cx="4500594" cy="4500594"/>
            <a:chOff x="1361786" y="544625"/>
            <a:chExt cx="4500594" cy="4500594"/>
          </a:xfrm>
        </p:grpSpPr>
        <p:sp>
          <p:nvSpPr>
            <p:cNvPr id="3" name="2 - Πίτα"/>
            <p:cNvSpPr/>
            <p:nvPr/>
          </p:nvSpPr>
          <p:spPr>
            <a:xfrm>
              <a:off x="1361786" y="544625"/>
              <a:ext cx="4500594" cy="4500594"/>
            </a:xfrm>
            <a:prstGeom prst="pie">
              <a:avLst>
                <a:gd name="adj1" fmla="val 1800000"/>
                <a:gd name="adj2" fmla="val 54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Πίτα 4"/>
            <p:cNvSpPr/>
            <p:nvPr/>
          </p:nvSpPr>
          <p:spPr>
            <a:xfrm>
              <a:off x="3660304" y="3598599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ESF</a:t>
              </a:r>
              <a:endParaRPr lang="el-GR" sz="1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972 -0.4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4937903" y="-2250297"/>
            <a:ext cx="4500594" cy="4500594"/>
            <a:chOff x="1361786" y="544625"/>
            <a:chExt cx="4500594" cy="4500594"/>
          </a:xfrm>
        </p:grpSpPr>
        <p:sp>
          <p:nvSpPr>
            <p:cNvPr id="3" name="2 - Πίτα"/>
            <p:cNvSpPr/>
            <p:nvPr/>
          </p:nvSpPr>
          <p:spPr>
            <a:xfrm>
              <a:off x="1361786" y="544625"/>
              <a:ext cx="4500594" cy="4500594"/>
            </a:xfrm>
            <a:prstGeom prst="pie">
              <a:avLst>
                <a:gd name="adj1" fmla="val 1800000"/>
                <a:gd name="adj2" fmla="val 54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Πίτα 4"/>
            <p:cNvSpPr/>
            <p:nvPr/>
          </p:nvSpPr>
          <p:spPr>
            <a:xfrm>
              <a:off x="3660304" y="3598599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ESF</a:t>
              </a:r>
              <a:endParaRPr lang="el-GR" sz="1800" kern="1200" dirty="0"/>
            </a:p>
          </p:txBody>
        </p:sp>
      </p:grpSp>
      <p:sp>
        <p:nvSpPr>
          <p:cNvPr id="5" name="TextBox 7"/>
          <p:cNvSpPr txBox="1"/>
          <p:nvPr/>
        </p:nvSpPr>
        <p:spPr>
          <a:xfrm>
            <a:off x="431800" y="2171700"/>
            <a:ext cx="83185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Through Currently Running Research Networks And Projects: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Life, Earth and Environmental Sciences</a:t>
            </a:r>
          </a:p>
          <a:p>
            <a:pPr lvl="2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QUAN TISSUE: Quantitative Models and Cellular and Developmental Biology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Medical Sciences</a:t>
            </a:r>
          </a:p>
          <a:p>
            <a:pPr lvl="2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European Network for Gastrointestinal Health Research (ENGIHR)</a:t>
            </a:r>
          </a:p>
          <a:p>
            <a:pPr lvl="2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The Identification of Novel Genes and Biomarkers for Systemic Lupus </a:t>
            </a:r>
            <a:r>
              <a:rPr lang="en-US" sz="2000" b="1" dirty="0" err="1" smtClean="0">
                <a:solidFill>
                  <a:srgbClr val="0070C0"/>
                </a:solidFill>
              </a:rPr>
              <a:t>Erythematosus</a:t>
            </a:r>
            <a:r>
              <a:rPr lang="en-US" sz="2000" b="1" dirty="0" smtClean="0">
                <a:solidFill>
                  <a:srgbClr val="0070C0"/>
                </a:solidFill>
              </a:rPr>
              <a:t> (BIOLUPUS) </a:t>
            </a:r>
          </a:p>
          <a:p>
            <a:pPr lvl="2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European Network for the Study of Adrenal Tumors (ESF-ENS@T)</a:t>
            </a:r>
          </a:p>
          <a:p>
            <a:pPr lvl="2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Functional Genomic Variation in the Epilepsies (</a:t>
            </a:r>
            <a:r>
              <a:rPr lang="en-US" sz="2000" b="1" dirty="0" err="1" smtClean="0">
                <a:solidFill>
                  <a:srgbClr val="0070C0"/>
                </a:solidFill>
              </a:rPr>
              <a:t>EuroEPINOMICS</a:t>
            </a:r>
            <a:r>
              <a:rPr lang="en-US" sz="2000" b="1" dirty="0" smtClean="0">
                <a:solidFill>
                  <a:srgbClr val="0070C0"/>
                </a:solidFill>
              </a:rPr>
              <a:t>), 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378361" y="1055862"/>
            <a:ext cx="6593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OFFERS GRANTS FOR SHORT VISITS AND EXCHANGES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96056" y="357166"/>
            <a:ext cx="884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European Science Foundation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Funding Opportunities in Europe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Diagram 5"/>
          <p:cNvGraphicFramePr/>
          <p:nvPr/>
        </p:nvGraphicFramePr>
        <p:xfrm>
          <a:off x="1071538" y="857232"/>
          <a:ext cx="735811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2321703" y="1178703"/>
            <a:ext cx="4500594" cy="4500594"/>
            <a:chOff x="1361786" y="544625"/>
            <a:chExt cx="4500594" cy="4500594"/>
          </a:xfrm>
        </p:grpSpPr>
        <p:sp>
          <p:nvSpPr>
            <p:cNvPr id="3" name="2 - Πίτα"/>
            <p:cNvSpPr/>
            <p:nvPr/>
          </p:nvSpPr>
          <p:spPr>
            <a:xfrm>
              <a:off x="1361786" y="544625"/>
              <a:ext cx="4500594" cy="4500594"/>
            </a:xfrm>
            <a:prstGeom prst="pie">
              <a:avLst>
                <a:gd name="adj1" fmla="val 54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Πίτα 4"/>
            <p:cNvSpPr/>
            <p:nvPr/>
          </p:nvSpPr>
          <p:spPr>
            <a:xfrm>
              <a:off x="2251189" y="3598599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ESOF</a:t>
              </a:r>
              <a:endParaRPr lang="el-GR" sz="1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194 -0.47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6893703" y="-2250297"/>
            <a:ext cx="4500594" cy="4500594"/>
            <a:chOff x="1361786" y="544625"/>
            <a:chExt cx="4500594" cy="4500594"/>
          </a:xfrm>
        </p:grpSpPr>
        <p:sp>
          <p:nvSpPr>
            <p:cNvPr id="3" name="2 - Πίτα"/>
            <p:cNvSpPr/>
            <p:nvPr/>
          </p:nvSpPr>
          <p:spPr>
            <a:xfrm>
              <a:off x="1361786" y="544625"/>
              <a:ext cx="4500594" cy="4500594"/>
            </a:xfrm>
            <a:prstGeom prst="pie">
              <a:avLst>
                <a:gd name="adj1" fmla="val 54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Πίτα 4"/>
            <p:cNvSpPr/>
            <p:nvPr/>
          </p:nvSpPr>
          <p:spPr>
            <a:xfrm>
              <a:off x="2251189" y="3598599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ESOF</a:t>
              </a:r>
              <a:endParaRPr lang="el-GR" sz="1800" kern="1200" dirty="0"/>
            </a:p>
          </p:txBody>
        </p:sp>
      </p:grpSp>
      <p:sp>
        <p:nvSpPr>
          <p:cNvPr id="5" name="TextBox 2"/>
          <p:cNvSpPr txBox="1"/>
          <p:nvPr/>
        </p:nvSpPr>
        <p:spPr>
          <a:xfrm>
            <a:off x="378361" y="1055862"/>
            <a:ext cx="6593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Call for Young Researcher’s Award 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(each year, deadline around April) </a:t>
            </a:r>
            <a:endParaRPr lang="el-GR" sz="2800" b="1" dirty="0">
              <a:solidFill>
                <a:srgbClr val="00B0F0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96056" y="357166"/>
            <a:ext cx="884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EuroScience</a:t>
            </a:r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 Open Forum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Funding Opportunities in Europe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Diagram 5"/>
          <p:cNvGraphicFramePr/>
          <p:nvPr/>
        </p:nvGraphicFramePr>
        <p:xfrm>
          <a:off x="1071538" y="857232"/>
          <a:ext cx="735811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3" name="Pie 2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graphicFrame>
        <p:nvGraphicFramePr>
          <p:cNvPr id="6" name="Diagram 5"/>
          <p:cNvGraphicFramePr/>
          <p:nvPr/>
        </p:nvGraphicFramePr>
        <p:xfrm>
          <a:off x="94596" y="285728"/>
          <a:ext cx="6953224" cy="556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2321703" y="1178703"/>
            <a:ext cx="4500594" cy="4500594"/>
            <a:chOff x="1361786" y="544625"/>
            <a:chExt cx="4500594" cy="4500594"/>
          </a:xfrm>
        </p:grpSpPr>
        <p:sp>
          <p:nvSpPr>
            <p:cNvPr id="3" name="2 - Πίτα"/>
            <p:cNvSpPr/>
            <p:nvPr/>
          </p:nvSpPr>
          <p:spPr>
            <a:xfrm>
              <a:off x="1361786" y="544625"/>
              <a:ext cx="4500594" cy="4500594"/>
            </a:xfrm>
            <a:prstGeom prst="pie">
              <a:avLst>
                <a:gd name="adj1" fmla="val 9000000"/>
                <a:gd name="adj2" fmla="val 126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Πίτα 4"/>
            <p:cNvSpPr/>
            <p:nvPr/>
          </p:nvSpPr>
          <p:spPr>
            <a:xfrm>
              <a:off x="1431438" y="2339505"/>
              <a:ext cx="1360893" cy="910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Prizes/Awards</a:t>
              </a:r>
              <a:endParaRPr lang="el-GR" sz="1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694 -0.3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6893703" y="-1094597"/>
            <a:ext cx="4500594" cy="4500594"/>
            <a:chOff x="1361786" y="544625"/>
            <a:chExt cx="4500594" cy="4500594"/>
          </a:xfrm>
        </p:grpSpPr>
        <p:sp>
          <p:nvSpPr>
            <p:cNvPr id="3" name="2 - Πίτα"/>
            <p:cNvSpPr/>
            <p:nvPr/>
          </p:nvSpPr>
          <p:spPr>
            <a:xfrm>
              <a:off x="1361786" y="544625"/>
              <a:ext cx="4500594" cy="4500594"/>
            </a:xfrm>
            <a:prstGeom prst="pie">
              <a:avLst>
                <a:gd name="adj1" fmla="val 9000000"/>
                <a:gd name="adj2" fmla="val 126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Πίτα 4"/>
            <p:cNvSpPr/>
            <p:nvPr/>
          </p:nvSpPr>
          <p:spPr>
            <a:xfrm>
              <a:off x="1431438" y="2339505"/>
              <a:ext cx="1360893" cy="910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Prizes/Awards</a:t>
              </a:r>
              <a:endParaRPr lang="el-GR" sz="1800" kern="1200"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1484" y="2017698"/>
            <a:ext cx="7874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Universal biotech innovation prize 2013</a:t>
            </a:r>
          </a:p>
          <a:p>
            <a:pPr marL="355600" indent="-3556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rgbClr val="0070C0"/>
                </a:solidFill>
              </a:rPr>
              <a:t>InBEV</a:t>
            </a:r>
            <a:r>
              <a:rPr lang="en-US" sz="3200" b="1" dirty="0" smtClean="0">
                <a:solidFill>
                  <a:srgbClr val="0070C0"/>
                </a:solidFill>
              </a:rPr>
              <a:t>-BAILLET LATOUR PRIZES</a:t>
            </a:r>
          </a:p>
          <a:p>
            <a:pPr marL="355600" indent="-3556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Funding Opportunities in Europe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Diagram 5"/>
          <p:cNvGraphicFramePr/>
          <p:nvPr/>
        </p:nvGraphicFramePr>
        <p:xfrm>
          <a:off x="1071538" y="857232"/>
          <a:ext cx="735811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2321703" y="1178703"/>
            <a:ext cx="4500594" cy="4500594"/>
            <a:chOff x="1361786" y="544625"/>
            <a:chExt cx="4500594" cy="4500594"/>
          </a:xfrm>
        </p:grpSpPr>
        <p:sp>
          <p:nvSpPr>
            <p:cNvPr id="3" name="2 - Πίτα"/>
            <p:cNvSpPr/>
            <p:nvPr/>
          </p:nvSpPr>
          <p:spPr>
            <a:xfrm>
              <a:off x="1361786" y="544625"/>
              <a:ext cx="4500594" cy="4500594"/>
            </a:xfrm>
            <a:prstGeom prst="pie">
              <a:avLst>
                <a:gd name="adj1" fmla="val 126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Πίτα 4"/>
            <p:cNvSpPr/>
            <p:nvPr/>
          </p:nvSpPr>
          <p:spPr>
            <a:xfrm>
              <a:off x="2251189" y="1026831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Other Initiatives</a:t>
              </a:r>
              <a:endParaRPr lang="el-GR" sz="1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222 -0.1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6804803" y="0"/>
            <a:ext cx="4500594" cy="4500594"/>
            <a:chOff x="1361786" y="544625"/>
            <a:chExt cx="4500594" cy="4500594"/>
          </a:xfrm>
        </p:grpSpPr>
        <p:sp>
          <p:nvSpPr>
            <p:cNvPr id="3" name="2 - Πίτα"/>
            <p:cNvSpPr/>
            <p:nvPr/>
          </p:nvSpPr>
          <p:spPr>
            <a:xfrm>
              <a:off x="1361786" y="544625"/>
              <a:ext cx="4500594" cy="4500594"/>
            </a:xfrm>
            <a:prstGeom prst="pie">
              <a:avLst>
                <a:gd name="adj1" fmla="val 126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Πίτα 4"/>
            <p:cNvSpPr/>
            <p:nvPr/>
          </p:nvSpPr>
          <p:spPr>
            <a:xfrm>
              <a:off x="2251189" y="1026831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Other Initiatives</a:t>
              </a:r>
              <a:endParaRPr lang="el-GR" sz="1800" kern="1200" dirty="0"/>
            </a:p>
          </p:txBody>
        </p:sp>
      </p:grpSp>
      <p:sp>
        <p:nvSpPr>
          <p:cNvPr id="5" name="TextBox 7"/>
          <p:cNvSpPr txBox="1"/>
          <p:nvPr/>
        </p:nvSpPr>
        <p:spPr>
          <a:xfrm>
            <a:off x="431800" y="3517900"/>
            <a:ext cx="8318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One of the key domains for COST is: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Biomedicine and Molecular Biosciences (BMBS)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2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Specific domain proposals</a:t>
            </a:r>
          </a:p>
          <a:p>
            <a:pPr lvl="2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Trans-domain proposals 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378361" y="1055862"/>
            <a:ext cx="65939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COST does not fund research itself but provides a platform for European scientists to cooperate on a particular project and exchange expertise. 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96056" y="357166"/>
            <a:ext cx="884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COST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57077" y="5411952"/>
            <a:ext cx="354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OPEN CALL</a:t>
            </a:r>
            <a:r>
              <a:rPr lang="en-US" sz="2400" dirty="0" smtClean="0">
                <a:solidFill>
                  <a:srgbClr val="00B050"/>
                </a:solidFill>
              </a:rPr>
              <a:t>: 29 March2013</a:t>
            </a:r>
            <a:endParaRPr lang="el-GR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6804803" y="0"/>
            <a:ext cx="4500594" cy="4500594"/>
            <a:chOff x="1361786" y="544625"/>
            <a:chExt cx="4500594" cy="4500594"/>
          </a:xfrm>
        </p:grpSpPr>
        <p:sp>
          <p:nvSpPr>
            <p:cNvPr id="3" name="2 - Πίτα"/>
            <p:cNvSpPr/>
            <p:nvPr/>
          </p:nvSpPr>
          <p:spPr>
            <a:xfrm>
              <a:off x="1361786" y="544625"/>
              <a:ext cx="4500594" cy="4500594"/>
            </a:xfrm>
            <a:prstGeom prst="pie">
              <a:avLst>
                <a:gd name="adj1" fmla="val 126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Πίτα 4"/>
            <p:cNvSpPr/>
            <p:nvPr/>
          </p:nvSpPr>
          <p:spPr>
            <a:xfrm>
              <a:off x="2251189" y="1026831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Other Initiatives</a:t>
              </a:r>
              <a:endParaRPr lang="el-GR" sz="1800" kern="1200" dirty="0"/>
            </a:p>
          </p:txBody>
        </p:sp>
      </p:grpSp>
      <p:sp>
        <p:nvSpPr>
          <p:cNvPr id="5" name="TextBox 7"/>
          <p:cNvSpPr txBox="1"/>
          <p:nvPr/>
        </p:nvSpPr>
        <p:spPr>
          <a:xfrm>
            <a:off x="292100" y="1181100"/>
            <a:ext cx="83185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BILATERAL COOPERATION </a:t>
            </a:r>
          </a:p>
          <a:p>
            <a:pPr marL="812800" lvl="1" indent="-3556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Greece-Albania, </a:t>
            </a:r>
          </a:p>
          <a:p>
            <a:pPr marL="812800" lvl="1" indent="-3556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Greece-Bulgaria, </a:t>
            </a:r>
          </a:p>
          <a:p>
            <a:pPr marL="812800" lvl="1" indent="-3556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Greece-Cyprus, </a:t>
            </a:r>
          </a:p>
          <a:p>
            <a:pPr marL="812800" lvl="1" indent="-3556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Greece-Former Yugoslav Republic of Macedonia,</a:t>
            </a:r>
          </a:p>
          <a:p>
            <a:pPr marL="812800" lvl="1" indent="-3556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Greece-Italy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MULTILATERAL COOPERATION</a:t>
            </a:r>
          </a:p>
          <a:p>
            <a:pPr marL="812800" lvl="1" indent="-3556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Adriatic, </a:t>
            </a:r>
          </a:p>
          <a:p>
            <a:pPr marL="812800" lvl="1" indent="-3556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Black Sea, </a:t>
            </a:r>
          </a:p>
          <a:p>
            <a:pPr marL="812800" lvl="1" indent="-35560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0070C0"/>
                </a:solidFill>
              </a:rPr>
              <a:t>Interreg</a:t>
            </a:r>
            <a:r>
              <a:rPr lang="en-US" sz="2400" b="1" dirty="0" smtClean="0">
                <a:solidFill>
                  <a:srgbClr val="0070C0"/>
                </a:solidFill>
              </a:rPr>
              <a:t> IVC, </a:t>
            </a:r>
          </a:p>
          <a:p>
            <a:pPr marL="812800" lvl="1" indent="-3556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MED, </a:t>
            </a:r>
          </a:p>
          <a:p>
            <a:pPr marL="812800" lvl="1" indent="-3556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MED ENPI, </a:t>
            </a:r>
          </a:p>
          <a:p>
            <a:pPr marL="812800" lvl="1" indent="-3556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SEE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96056" y="357166"/>
            <a:ext cx="884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INTERREG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Funding Opportunities in Greece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Diagram 1"/>
          <p:cNvGraphicFramePr/>
          <p:nvPr/>
        </p:nvGraphicFramePr>
        <p:xfrm>
          <a:off x="1181100" y="863600"/>
          <a:ext cx="70104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- Ομάδα"/>
          <p:cNvGrpSpPr/>
          <p:nvPr/>
        </p:nvGrpSpPr>
        <p:grpSpPr>
          <a:xfrm>
            <a:off x="2374392" y="1231392"/>
            <a:ext cx="4395216" cy="4395216"/>
            <a:chOff x="1420873" y="353186"/>
            <a:chExt cx="4395216" cy="4395216"/>
          </a:xfrm>
        </p:grpSpPr>
        <p:sp>
          <p:nvSpPr>
            <p:cNvPr id="4" name="3 - Πίτα"/>
            <p:cNvSpPr/>
            <p:nvPr/>
          </p:nvSpPr>
          <p:spPr>
            <a:xfrm>
              <a:off x="1420873" y="353186"/>
              <a:ext cx="4395216" cy="4395216"/>
            </a:xfrm>
            <a:prstGeom prst="pie">
              <a:avLst>
                <a:gd name="adj1" fmla="val 16200000"/>
                <a:gd name="adj2" fmla="val 1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Πίτα 4"/>
            <p:cNvSpPr/>
            <p:nvPr/>
          </p:nvSpPr>
          <p:spPr>
            <a:xfrm>
              <a:off x="3810510" y="1164209"/>
              <a:ext cx="1491234" cy="1465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kern="1200" dirty="0" smtClean="0"/>
                <a:t>ΥΠΟΥΡΓΕΙΟ ΠΑΙΔΕΙΑΣ (ΜΕΣΩ ΕΣΠΑ)</a:t>
              </a:r>
              <a:endParaRPr lang="el-GR" sz="1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833 -0.1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4711192" y="24892"/>
            <a:ext cx="4395216" cy="4395216"/>
            <a:chOff x="1420873" y="353186"/>
            <a:chExt cx="4395216" cy="4395216"/>
          </a:xfrm>
        </p:grpSpPr>
        <p:sp>
          <p:nvSpPr>
            <p:cNvPr id="3" name="2 - Πίτα"/>
            <p:cNvSpPr/>
            <p:nvPr/>
          </p:nvSpPr>
          <p:spPr>
            <a:xfrm>
              <a:off x="1420873" y="353186"/>
              <a:ext cx="4395216" cy="4395216"/>
            </a:xfrm>
            <a:prstGeom prst="pie">
              <a:avLst>
                <a:gd name="adj1" fmla="val 16200000"/>
                <a:gd name="adj2" fmla="val 1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Πίτα 4"/>
            <p:cNvSpPr/>
            <p:nvPr/>
          </p:nvSpPr>
          <p:spPr>
            <a:xfrm>
              <a:off x="3810510" y="1164209"/>
              <a:ext cx="1491234" cy="1465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kern="1200" dirty="0" smtClean="0"/>
                <a:t>ΥΠΟΥΡΓΕΙΟ ΠΑΙΔΕΙΑΣ (ΜΕΣΩ ΕΣΠΑ)</a:t>
              </a:r>
              <a:endParaRPr lang="el-GR" sz="1800" kern="1200" dirty="0"/>
            </a:p>
          </p:txBody>
        </p:sp>
      </p:grpSp>
      <p:sp>
        <p:nvSpPr>
          <p:cNvPr id="5" name="TextBox 7"/>
          <p:cNvSpPr txBox="1"/>
          <p:nvPr/>
        </p:nvSpPr>
        <p:spPr>
          <a:xfrm>
            <a:off x="431800" y="2514600"/>
            <a:ext cx="8318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ΓΕΝΙΚΗ ΓΡΑΜΜΑΤΕΙΑ ΕΡΕΥΝΑΣ ΚΑΙ ΤΕΧΝΟΛΟΓΙΑΣ -ΓΓΕΤ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B050"/>
                </a:solidFill>
              </a:rPr>
              <a:t>ΠΑΒΕΤ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70C0"/>
                </a:solidFill>
              </a:rPr>
              <a:t>ΑΡΙΣΤΕΙΑ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70C0"/>
                </a:solidFill>
              </a:rPr>
              <a:t>ΣΥΝΕΡΓΑΣΙΑ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70C0"/>
                </a:solidFill>
              </a:rPr>
              <a:t>ΔΙΜΕΡΗΣ ΣΥΝΕΡΓΑΣΙΑ (ΕΛΛΑΔΑ-?)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70C0"/>
                </a:solidFill>
              </a:rPr>
              <a:t>ΑΠΑΣΧΟΛΗΣΗ ΠΡΟΣΩΠΙΚΟΥ ΥΨΗΛΗΣ ΕΠΙΣΤΗΜΟΝΙΚΗΣ ΚΑΤΑΡΤΙΣΗΣ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70C0"/>
                </a:solidFill>
              </a:rPr>
              <a:t>ΕΝΙΣΧΥΣΗ ΜΕΤΑΔΙΔΑΚΤΟΡΩΝ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70C0"/>
                </a:solidFill>
              </a:rPr>
              <a:t>ΥΠΟΣΤΗΡΙΞΗ ΝΕΩΝ ΕΠΙΧΕΙΡΗΣΕΩΝ ΓΙΑ ΕΡΕΥΝΑ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70C0"/>
                </a:solidFill>
              </a:rPr>
              <a:t>ΥΠΟΣΤΗΡΙΞΗ </a:t>
            </a:r>
            <a:r>
              <a:rPr lang="en-US" sz="2000" b="1" dirty="0" smtClean="0">
                <a:solidFill>
                  <a:srgbClr val="0070C0"/>
                </a:solidFill>
              </a:rPr>
              <a:t>SPIN-OFF </a:t>
            </a:r>
            <a:r>
              <a:rPr lang="el-GR" sz="2000" b="1" dirty="0" smtClean="0">
                <a:solidFill>
                  <a:srgbClr val="0070C0"/>
                </a:solidFill>
              </a:rPr>
              <a:t>ΕΠΙΧΕΙΡΗΣΕΩΝ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378361" y="1055862"/>
            <a:ext cx="6593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B050"/>
                </a:solidFill>
              </a:rPr>
              <a:t>ΑΝΑΜΕΝΕΤΑΙ ΠΡΟΣΚΛΗΣΗ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96056" y="357166"/>
            <a:ext cx="884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ΥΠΟΥΡΓΕΙΟ ΠΑΙΔΕΙΑΣ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8361" y="1055862"/>
            <a:ext cx="6593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B050"/>
                </a:solidFill>
              </a:rPr>
              <a:t>ΑΝΑΜΕΝΕΤΑΙ ΠΡΟΣΚΛΗΣΗ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96056" y="357166"/>
            <a:ext cx="884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ΠΑΒΕΤ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4" name="3 - Ομάδα"/>
          <p:cNvGrpSpPr/>
          <p:nvPr/>
        </p:nvGrpSpPr>
        <p:grpSpPr>
          <a:xfrm>
            <a:off x="4711192" y="24892"/>
            <a:ext cx="4395216" cy="4395216"/>
            <a:chOff x="1420873" y="353186"/>
            <a:chExt cx="4395216" cy="4395216"/>
          </a:xfrm>
        </p:grpSpPr>
        <p:sp>
          <p:nvSpPr>
            <p:cNvPr id="5" name="4 - Πίτα"/>
            <p:cNvSpPr/>
            <p:nvPr/>
          </p:nvSpPr>
          <p:spPr>
            <a:xfrm>
              <a:off x="1420873" y="353186"/>
              <a:ext cx="4395216" cy="4395216"/>
            </a:xfrm>
            <a:prstGeom prst="pie">
              <a:avLst>
                <a:gd name="adj1" fmla="val 16200000"/>
                <a:gd name="adj2" fmla="val 1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Πίτα 4"/>
            <p:cNvSpPr/>
            <p:nvPr/>
          </p:nvSpPr>
          <p:spPr>
            <a:xfrm>
              <a:off x="3810510" y="1164209"/>
              <a:ext cx="1491234" cy="1465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kern="1200" dirty="0" smtClean="0"/>
                <a:t>ΥΠΟΥΡΓΕΙΟ ΠΑΙΔΕΙΑΣ (ΜΕΣΩ ΕΣΠΑ)</a:t>
              </a:r>
              <a:endParaRPr lang="el-GR" sz="1800" kern="1200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31800" y="2514600"/>
            <a:ext cx="83185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ΔΙΚΑΙΟΥΧΟΙ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70C0"/>
                </a:solidFill>
              </a:rPr>
              <a:t>ΕΠΙΧΕΙΡΗΣΕΙΣ</a:t>
            </a:r>
          </a:p>
          <a:p>
            <a:pPr lvl="2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B050"/>
                </a:solidFill>
              </a:rPr>
              <a:t>ΒΙΟΜΗΧΑΝΙΚΗ ΕΡΕΥΝΑ Ή ΠΕΙΡΑΜΑΤΙΚΗ ΑΝΑΠΤΥΞΗ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70C0"/>
                </a:solidFill>
              </a:rPr>
              <a:t>ΥΠΕΡΓΟΛΑΒΙΑ ΕΡΕΥΝΑΣ ΣΕ</a:t>
            </a:r>
          </a:p>
          <a:p>
            <a:pPr lvl="2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B050"/>
                </a:solidFill>
              </a:rPr>
              <a:t>ΑΕΙ</a:t>
            </a:r>
          </a:p>
          <a:p>
            <a:pPr lvl="2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B050"/>
                </a:solidFill>
              </a:rPr>
              <a:t>ΕΡΕΥΝΗΤΙΚΑ ΚΕΝΤΡΑ</a:t>
            </a:r>
          </a:p>
          <a:p>
            <a:pPr lvl="2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B050"/>
                </a:solidFill>
              </a:rPr>
              <a:t>ΕΡΕΥΝΗΤΙΚΑ ΠΑΝΕΠΙΣΤΗΜΙΑΚΑ ΙΝΣΤΙΤΟΥΤΟ</a:t>
            </a:r>
          </a:p>
          <a:p>
            <a:pPr lvl="2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B050"/>
                </a:solidFill>
              </a:rPr>
              <a:t>ΕΡΕΥΝΗΤΙΚΑ ΚΕΝΤΡΑ ΑΤΕΙ</a:t>
            </a:r>
          </a:p>
          <a:p>
            <a:pPr lvl="2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B050"/>
                </a:solidFill>
              </a:rPr>
              <a:t>ΕΞΕΙΔΙΚΕΥΜΕΝΕΣ ΕΠΙΧΕΙΡΗΣΕΙΣ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3" name="Pie 2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5869" y="900981"/>
            <a:ext cx="2172882" cy="1303729"/>
            <a:chOff x="0" y="609204"/>
            <a:chExt cx="2172882" cy="1303729"/>
          </a:xfrm>
        </p:grpSpPr>
        <p:sp>
          <p:nvSpPr>
            <p:cNvPr id="9" name="Rectangle 8"/>
            <p:cNvSpPr/>
            <p:nvPr/>
          </p:nvSpPr>
          <p:spPr>
            <a:xfrm>
              <a:off x="0" y="609204"/>
              <a:ext cx="2172882" cy="13037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0" y="609204"/>
              <a:ext cx="2172882" cy="13037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ln>
                    <a:solidFill>
                      <a:schemeClr val="bg1"/>
                    </a:solidFill>
                  </a:ln>
                </a:rPr>
                <a:t>COOPERATION</a:t>
              </a:r>
              <a:endParaRPr lang="el-GR" sz="2300" kern="1200" dirty="0">
                <a:ln>
                  <a:solidFill>
                    <a:schemeClr val="bg1"/>
                  </a:solidFill>
                </a:ln>
              </a:endParaRPr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ln>
                    <a:solidFill>
                      <a:schemeClr val="bg1"/>
                    </a:solidFill>
                  </a:ln>
                </a:rPr>
                <a:t>HEALTH</a:t>
              </a:r>
              <a:endParaRPr lang="el-GR" sz="1800" kern="1200" dirty="0">
                <a:ln>
                  <a:solidFill>
                    <a:schemeClr val="bg1"/>
                  </a:solidFill>
                </a:ln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4711192" y="24892"/>
            <a:ext cx="4395216" cy="4395216"/>
            <a:chOff x="1420873" y="353186"/>
            <a:chExt cx="4395216" cy="4395216"/>
          </a:xfrm>
        </p:grpSpPr>
        <p:sp>
          <p:nvSpPr>
            <p:cNvPr id="3" name="2 - Πίτα"/>
            <p:cNvSpPr/>
            <p:nvPr/>
          </p:nvSpPr>
          <p:spPr>
            <a:xfrm>
              <a:off x="1420873" y="353186"/>
              <a:ext cx="4395216" cy="4395216"/>
            </a:xfrm>
            <a:prstGeom prst="pie">
              <a:avLst>
                <a:gd name="adj1" fmla="val 16200000"/>
                <a:gd name="adj2" fmla="val 1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Πίτα 4"/>
            <p:cNvSpPr/>
            <p:nvPr/>
          </p:nvSpPr>
          <p:spPr>
            <a:xfrm>
              <a:off x="3810510" y="1164209"/>
              <a:ext cx="1491234" cy="1465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kern="1200" dirty="0" smtClean="0"/>
                <a:t>ΥΠΟΥΡΓΕΙΟ ΠΑΙΔΕΙΑΣ (ΜΕΣΩ ΕΣΠΑ)</a:t>
              </a:r>
              <a:endParaRPr lang="el-GR" sz="1800" kern="1200" dirty="0"/>
            </a:p>
          </p:txBody>
        </p:sp>
      </p:grpSp>
      <p:sp>
        <p:nvSpPr>
          <p:cNvPr id="5" name="TextBox 7"/>
          <p:cNvSpPr txBox="1"/>
          <p:nvPr/>
        </p:nvSpPr>
        <p:spPr>
          <a:xfrm>
            <a:off x="431800" y="2794000"/>
            <a:ext cx="83185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457200">
              <a:buClr>
                <a:srgbClr val="FF0000"/>
              </a:buClr>
            </a:pPr>
            <a:r>
              <a:rPr lang="el-GR" sz="2800" b="1" dirty="0" smtClean="0">
                <a:solidFill>
                  <a:srgbClr val="FF0000"/>
                </a:solidFill>
              </a:rPr>
              <a:t>ΕΠΙΧΕΙΡΗΣΙΑΚΟ ΠΡΟΓΡΑΜΜΑ ΕΚΠΑΙΔΕΥΣΗΣ ΚΑΙ ΔΙΑ ΒΙΟΥ ΜΑΘΗΣΗΣ – </a:t>
            </a:r>
            <a:r>
              <a:rPr lang="en-US" sz="2800" b="1" dirty="0" smtClean="0">
                <a:solidFill>
                  <a:srgbClr val="FF0000"/>
                </a:solidFill>
              </a:rPr>
              <a:t>EDULL: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70C0"/>
                </a:solidFill>
              </a:rPr>
              <a:t>ΘΑΛΗΣ, ΑΡΧΙΜΗΔΗΣ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70C0"/>
                </a:solidFill>
              </a:rPr>
              <a:t>ΗΡΑΚΛΕΙΤΟΣ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70C0"/>
                </a:solidFill>
              </a:rPr>
              <a:t>ΠΥΘΑΓΟΡΑΣ</a:t>
            </a:r>
          </a:p>
          <a:p>
            <a:pPr lvl="1" indent="-457200">
              <a:buClr>
                <a:srgbClr val="FF0000"/>
              </a:buClr>
              <a:buFont typeface="Wingdings" pitchFamily="2" charset="2"/>
              <a:buChar char="Ø"/>
            </a:pPr>
            <a:endParaRPr lang="en-US" sz="2000" b="1" dirty="0" smtClean="0">
              <a:solidFill>
                <a:srgbClr val="0070C0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96056" y="357166"/>
            <a:ext cx="884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ΥΠΟΥΡΓΕΙΟ ΠΑΙΔΕΙΑΣ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642910" y="35716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Funding Opportunities in Greece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6" name="Diagram 1"/>
          <p:cNvGraphicFramePr/>
          <p:nvPr/>
        </p:nvGraphicFramePr>
        <p:xfrm>
          <a:off x="1181100" y="863600"/>
          <a:ext cx="70104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2374392" y="1231392"/>
            <a:ext cx="4395216" cy="4395216"/>
            <a:chOff x="1194310" y="483997"/>
            <a:chExt cx="4395216" cy="4395216"/>
          </a:xfrm>
        </p:grpSpPr>
        <p:sp>
          <p:nvSpPr>
            <p:cNvPr id="3" name="2 - Πίτα"/>
            <p:cNvSpPr/>
            <p:nvPr/>
          </p:nvSpPr>
          <p:spPr>
            <a:xfrm>
              <a:off x="1194310" y="483997"/>
              <a:ext cx="4395216" cy="4395216"/>
            </a:xfrm>
            <a:prstGeom prst="pie">
              <a:avLst>
                <a:gd name="adj1" fmla="val 18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Πίτα 4"/>
            <p:cNvSpPr/>
            <p:nvPr/>
          </p:nvSpPr>
          <p:spPr>
            <a:xfrm>
              <a:off x="2397762" y="3257169"/>
              <a:ext cx="1988312" cy="1360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kern="1200" dirty="0" smtClean="0"/>
                <a:t>ΠΕΠ</a:t>
              </a:r>
              <a:endParaRPr lang="el-GR" sz="1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056 -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4939792" y="-2197608"/>
            <a:ext cx="4395216" cy="4395216"/>
            <a:chOff x="1194310" y="483997"/>
            <a:chExt cx="4395216" cy="4395216"/>
          </a:xfrm>
        </p:grpSpPr>
        <p:sp>
          <p:nvSpPr>
            <p:cNvPr id="3" name="2 - Πίτα"/>
            <p:cNvSpPr/>
            <p:nvPr/>
          </p:nvSpPr>
          <p:spPr>
            <a:xfrm>
              <a:off x="1194310" y="483997"/>
              <a:ext cx="4395216" cy="4395216"/>
            </a:xfrm>
            <a:prstGeom prst="pie">
              <a:avLst>
                <a:gd name="adj1" fmla="val 18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Πίτα 4"/>
            <p:cNvSpPr/>
            <p:nvPr/>
          </p:nvSpPr>
          <p:spPr>
            <a:xfrm>
              <a:off x="2397762" y="3257169"/>
              <a:ext cx="1988312" cy="1360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kern="1200" dirty="0" smtClean="0"/>
                <a:t>ΠΕΠ</a:t>
              </a:r>
              <a:endParaRPr lang="el-GR" sz="1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431800" y="2514600"/>
            <a:ext cx="8318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Clr>
                <a:srgbClr val="00B050"/>
              </a:buClr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FF0000"/>
                </a:solidFill>
              </a:rPr>
              <a:t>ΠΕΠ ΜΑΚΕΔΟΝΙΑΣ- ΘΡΑΚΗΣ</a:t>
            </a:r>
          </a:p>
          <a:p>
            <a:pPr marL="355600" indent="-355600">
              <a:buClr>
                <a:srgbClr val="00B050"/>
              </a:buClr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FF0000"/>
                </a:solidFill>
              </a:rPr>
              <a:t>ΠΕΠ ΔΥΤΙΚΗΣ ΕΛΛΑΔΑΣ – ΠΕΛΟΠΟΝΗΣΟΥ – ΙΟΝΙΩΝ ΝΗΣΩΝ</a:t>
            </a:r>
          </a:p>
          <a:p>
            <a:pPr marL="355600" indent="-355600">
              <a:buClr>
                <a:srgbClr val="00B050"/>
              </a:buClr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FF0000"/>
                </a:solidFill>
              </a:rPr>
              <a:t>ΠΕΠ ΚΡΗΤΗΣ – ΝΗΣΩΝ ΑΙΓΙΑΟΥ</a:t>
            </a:r>
          </a:p>
          <a:p>
            <a:pPr marL="355600" indent="-355600">
              <a:buClr>
                <a:srgbClr val="00B050"/>
              </a:buClr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FF0000"/>
                </a:solidFill>
              </a:rPr>
              <a:t>ΠΕΠ ΘΕΣΣΑΛΙΑΣ – ΗΠΕΙΡΟΥ – ΣΤΕΡΕΑΣ ΕΛΛΑΔΑΣ</a:t>
            </a:r>
          </a:p>
          <a:p>
            <a:pPr marL="812800" lvl="1" indent="-355600">
              <a:buClr>
                <a:srgbClr val="00B050"/>
              </a:buClr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0070C0"/>
                </a:solidFill>
              </a:rPr>
              <a:t>ΝΕΑ ΓΝΩΣΗ [</a:t>
            </a:r>
            <a:r>
              <a:rPr lang="el-GR" sz="2800" b="1" dirty="0" smtClean="0">
                <a:solidFill>
                  <a:srgbClr val="00B050"/>
                </a:solidFill>
              </a:rPr>
              <a:t>ΕΞΑΝΤΛΗΣΗ ΧΡΗΜΑΤΟΔΟΤΗΣΗΣ</a:t>
            </a:r>
            <a:r>
              <a:rPr lang="el-GR" sz="2800" b="1" dirty="0" smtClean="0">
                <a:solidFill>
                  <a:srgbClr val="0070C0"/>
                </a:solidFill>
              </a:rPr>
              <a:t>]</a:t>
            </a:r>
          </a:p>
          <a:p>
            <a:pPr marL="355600" indent="-355600">
              <a:buClr>
                <a:srgbClr val="00B050"/>
              </a:buClr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FF0000"/>
                </a:solidFill>
              </a:rPr>
              <a:t>ΠΕΠ ΑΤΤΙΚΗΣ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96056" y="357166"/>
            <a:ext cx="8847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ΠΕΡΙΦΕΡΕΙΑΚΑ </a:t>
            </a:r>
          </a:p>
          <a:p>
            <a:r>
              <a:rPr lang="el-GR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ΕΠΙΧΕΙΡΗΣΙΑΚΑ</a:t>
            </a:r>
          </a:p>
          <a:p>
            <a:r>
              <a:rPr lang="el-GR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ΠΡΟΓΡΑΜΜΑΤΑ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5" name="4 - Ομάδα"/>
          <p:cNvGrpSpPr/>
          <p:nvPr/>
        </p:nvGrpSpPr>
        <p:grpSpPr>
          <a:xfrm>
            <a:off x="4939792" y="-2197608"/>
            <a:ext cx="4395216" cy="4395216"/>
            <a:chOff x="1194310" y="483997"/>
            <a:chExt cx="4395216" cy="4395216"/>
          </a:xfrm>
        </p:grpSpPr>
        <p:sp>
          <p:nvSpPr>
            <p:cNvPr id="6" name="5 - Πίτα"/>
            <p:cNvSpPr/>
            <p:nvPr/>
          </p:nvSpPr>
          <p:spPr>
            <a:xfrm>
              <a:off x="1194310" y="483997"/>
              <a:ext cx="4395216" cy="4395216"/>
            </a:xfrm>
            <a:prstGeom prst="pie">
              <a:avLst>
                <a:gd name="adj1" fmla="val 18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Πίτα 4"/>
            <p:cNvSpPr/>
            <p:nvPr/>
          </p:nvSpPr>
          <p:spPr>
            <a:xfrm>
              <a:off x="2397762" y="3257169"/>
              <a:ext cx="1988312" cy="1360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kern="1200" dirty="0" smtClean="0"/>
                <a:t>ΠΕΠ</a:t>
              </a:r>
              <a:endParaRPr lang="el-GR" sz="1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4939792" y="-2197608"/>
            <a:ext cx="4395216" cy="4395216"/>
            <a:chOff x="1194310" y="483997"/>
            <a:chExt cx="4395216" cy="4395216"/>
          </a:xfrm>
        </p:grpSpPr>
        <p:sp>
          <p:nvSpPr>
            <p:cNvPr id="3" name="2 - Πίτα"/>
            <p:cNvSpPr/>
            <p:nvPr/>
          </p:nvSpPr>
          <p:spPr>
            <a:xfrm>
              <a:off x="1194310" y="483997"/>
              <a:ext cx="4395216" cy="4395216"/>
            </a:xfrm>
            <a:prstGeom prst="pie">
              <a:avLst>
                <a:gd name="adj1" fmla="val 18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Πίτα 4"/>
            <p:cNvSpPr/>
            <p:nvPr/>
          </p:nvSpPr>
          <p:spPr>
            <a:xfrm>
              <a:off x="2397762" y="3257169"/>
              <a:ext cx="1988312" cy="1360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kern="1200" dirty="0" smtClean="0"/>
                <a:t>ΠΕΠ</a:t>
              </a:r>
              <a:endParaRPr lang="el-GR" sz="1800" kern="1200" dirty="0"/>
            </a:p>
          </p:txBody>
        </p:sp>
      </p:grpSp>
      <p:sp>
        <p:nvSpPr>
          <p:cNvPr id="5" name="TextBox 1"/>
          <p:cNvSpPr txBox="1"/>
          <p:nvPr/>
        </p:nvSpPr>
        <p:spPr>
          <a:xfrm>
            <a:off x="296056" y="357166"/>
            <a:ext cx="8847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ΠΕΡΙΦΕΡΕΙΑΚΑ </a:t>
            </a:r>
          </a:p>
          <a:p>
            <a:r>
              <a:rPr lang="el-GR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ΕΠΙΧΕΙΡΗΣΙΑΚΑ</a:t>
            </a:r>
          </a:p>
          <a:p>
            <a:r>
              <a:rPr lang="el-GR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ΠΡΟΓΡΑΜΜΑΤΑ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391061" y="2008362"/>
            <a:ext cx="6593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B050"/>
                </a:solidFill>
              </a:rPr>
              <a:t>ΑΝΟΙΧΤΕΣ ΠΡΟΣΚΛΗΣΕΙΣ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31800" y="2514600"/>
            <a:ext cx="8318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Clr>
                <a:srgbClr val="00B050"/>
              </a:buClr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0070C0"/>
                </a:solidFill>
              </a:rPr>
              <a:t>Ολοκληρωμένη Παρέμβαση για τη Στήριξη της Γυναικείας Απασχόλησης Μέσω Ενίσχυσης της Επιχειρηματικότητας </a:t>
            </a:r>
            <a:r>
              <a:rPr lang="el-GR" sz="2800" b="1" dirty="0" smtClean="0">
                <a:solidFill>
                  <a:srgbClr val="FF0000"/>
                </a:solidFill>
              </a:rPr>
              <a:t>(</a:t>
            </a:r>
            <a:r>
              <a:rPr lang="el-GR" sz="2800" b="1" dirty="0" smtClean="0">
                <a:solidFill>
                  <a:srgbClr val="0070C0"/>
                </a:solidFill>
              </a:rPr>
              <a:t>1/3/2913-29/3/2013</a:t>
            </a:r>
            <a:r>
              <a:rPr lang="el-GR" sz="2800" b="1" dirty="0" smtClean="0">
                <a:solidFill>
                  <a:srgbClr val="FF0000"/>
                </a:solidFill>
              </a:rPr>
              <a:t>)</a:t>
            </a:r>
          </a:p>
          <a:p>
            <a:pPr marL="355600" indent="-355600">
              <a:buClr>
                <a:srgbClr val="00B050"/>
              </a:buClr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0070C0"/>
                </a:solidFill>
              </a:rPr>
              <a:t>Ενίσχυση Μικρομεσαίων Επιχειρήσεων που δραστηριοποιούνται στους τομείς Μεταποίησης - Τουρισμού - Εμπορίου - Υπηρεσιών στο πλαίσιο του ΕΣΠΑ 2007-2013 - ΠΕΠ Θεσσαλίας - Στερεάς Ελλάδας – Ηπείρου </a:t>
            </a:r>
            <a:r>
              <a:rPr lang="el-GR" sz="2800" b="1" dirty="0" smtClean="0">
                <a:solidFill>
                  <a:srgbClr val="FF0000"/>
                </a:solidFill>
              </a:rPr>
              <a:t>(</a:t>
            </a:r>
            <a:r>
              <a:rPr lang="el-GR" sz="2800" b="1" dirty="0" smtClean="0">
                <a:solidFill>
                  <a:srgbClr val="0070C0"/>
                </a:solidFill>
              </a:rPr>
              <a:t>25/2/2013-25/4/2013</a:t>
            </a:r>
            <a:r>
              <a:rPr lang="el-GR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Funding Opportunities in Greece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Diagram 1"/>
          <p:cNvGraphicFramePr/>
          <p:nvPr/>
        </p:nvGraphicFramePr>
        <p:xfrm>
          <a:off x="1181100" y="863600"/>
          <a:ext cx="70104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2374392" y="1231392"/>
            <a:ext cx="4395216" cy="4395216"/>
            <a:chOff x="1194310" y="483997"/>
            <a:chExt cx="4395216" cy="4395216"/>
          </a:xfrm>
        </p:grpSpPr>
        <p:sp>
          <p:nvSpPr>
            <p:cNvPr id="3" name="2 - Πίτα"/>
            <p:cNvSpPr/>
            <p:nvPr/>
          </p:nvSpPr>
          <p:spPr>
            <a:xfrm>
              <a:off x="1194310" y="483997"/>
              <a:ext cx="4395216" cy="4395216"/>
            </a:xfrm>
            <a:prstGeom prst="pie">
              <a:avLst>
                <a:gd name="adj1" fmla="val 90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Πίτα 4"/>
            <p:cNvSpPr/>
            <p:nvPr/>
          </p:nvSpPr>
          <p:spPr>
            <a:xfrm>
              <a:off x="1665226" y="1347342"/>
              <a:ext cx="1491234" cy="1465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kern="1200" dirty="0" smtClean="0"/>
                <a:t>ΑΛΛΕΣ ΠΡΩΤΟΒΟΥΛΙΕΣ</a:t>
              </a:r>
              <a:endParaRPr lang="el-GR" sz="1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 -0.1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6946392" y="0"/>
            <a:ext cx="4395216" cy="4395216"/>
            <a:chOff x="1194310" y="483997"/>
            <a:chExt cx="4395216" cy="4395216"/>
          </a:xfrm>
        </p:grpSpPr>
        <p:sp>
          <p:nvSpPr>
            <p:cNvPr id="3" name="2 - Πίτα"/>
            <p:cNvSpPr/>
            <p:nvPr/>
          </p:nvSpPr>
          <p:spPr>
            <a:xfrm>
              <a:off x="1194310" y="483997"/>
              <a:ext cx="4395216" cy="4395216"/>
            </a:xfrm>
            <a:prstGeom prst="pie">
              <a:avLst>
                <a:gd name="adj1" fmla="val 90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Πίτα 4"/>
            <p:cNvSpPr/>
            <p:nvPr/>
          </p:nvSpPr>
          <p:spPr>
            <a:xfrm>
              <a:off x="1665226" y="1347342"/>
              <a:ext cx="1491234" cy="1465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kern="1200" dirty="0" smtClean="0"/>
                <a:t>ΑΛΛΕΣ ΠΡΩΤΟΒΟΥΛΙΕΣ</a:t>
              </a:r>
              <a:endParaRPr lang="el-GR" sz="1800" kern="1200" dirty="0"/>
            </a:p>
          </p:txBody>
        </p:sp>
      </p:grpSp>
      <p:sp>
        <p:nvSpPr>
          <p:cNvPr id="5" name="TextBox 7"/>
          <p:cNvSpPr txBox="1"/>
          <p:nvPr/>
        </p:nvSpPr>
        <p:spPr>
          <a:xfrm>
            <a:off x="381000" y="3632200"/>
            <a:ext cx="8318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Clr>
                <a:srgbClr val="00B050"/>
              </a:buClr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0070C0"/>
                </a:solidFill>
              </a:rPr>
              <a:t>ΚΑΘΕ ΦΟΡΑ 3 ΔΙΑΦΟΡΕΤΙΚΑ ΘΕΜΑΤΙΚΑ ΠΕΔΙΑ</a:t>
            </a:r>
          </a:p>
          <a:p>
            <a:pPr marL="355600" indent="-355600">
              <a:buClr>
                <a:srgbClr val="00B050"/>
              </a:buClr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0070C0"/>
                </a:solidFill>
              </a:rPr>
              <a:t>ΜΙΚΡΕΣ ΜΕΛΕΤΕΣ ΕΝΟΣ ΕΤΟΥΣ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96056" y="357166"/>
            <a:ext cx="884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ΚΟΙΝΩΦΕΛΕΣ ΙΔΡΥΜΑ ΛΑΤΣΗ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391061" y="2008362"/>
            <a:ext cx="6593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B050"/>
                </a:solidFill>
              </a:rPr>
              <a:t>ΠΡΟΣΚΛΗΣΗ ΚΑΘΕ ΑΠΡΙΛΙΟ</a:t>
            </a:r>
            <a:endParaRPr lang="el-GR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6946392" y="0"/>
            <a:ext cx="4395216" cy="4395216"/>
            <a:chOff x="1194310" y="483997"/>
            <a:chExt cx="4395216" cy="4395216"/>
          </a:xfrm>
        </p:grpSpPr>
        <p:sp>
          <p:nvSpPr>
            <p:cNvPr id="3" name="2 - Πίτα"/>
            <p:cNvSpPr/>
            <p:nvPr/>
          </p:nvSpPr>
          <p:spPr>
            <a:xfrm>
              <a:off x="1194310" y="483997"/>
              <a:ext cx="4395216" cy="4395216"/>
            </a:xfrm>
            <a:prstGeom prst="pie">
              <a:avLst>
                <a:gd name="adj1" fmla="val 90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Πίτα 4"/>
            <p:cNvSpPr/>
            <p:nvPr/>
          </p:nvSpPr>
          <p:spPr>
            <a:xfrm>
              <a:off x="1665226" y="1347342"/>
              <a:ext cx="1491234" cy="1465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kern="1200" dirty="0" smtClean="0"/>
                <a:t>ΑΛΛΕΣ ΠΡΩΤΟΒΟΥΛΙΕΣ</a:t>
              </a:r>
              <a:endParaRPr lang="el-GR" sz="1800" kern="1200" dirty="0"/>
            </a:p>
          </p:txBody>
        </p:sp>
      </p:grpSp>
      <p:pic>
        <p:nvPicPr>
          <p:cNvPr id="5" name="Picture 3" descr="logo_Odysseies_JPEG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14776" cy="2993570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520700" y="3632200"/>
            <a:ext cx="831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Clr>
                <a:srgbClr val="00B050"/>
              </a:buClr>
            </a:pPr>
            <a:r>
              <a:rPr lang="el-GR" sz="2800" b="1" dirty="0" smtClean="0">
                <a:solidFill>
                  <a:srgbClr val="0070C0"/>
                </a:solidFill>
              </a:rPr>
              <a:t>ΔΙΑΓΩΝΙΣΜΟΣ ΚΑΙΝΟΤΟΜΙΑΣ ΕΠΙΧΕΙΡΗΜΑΤΙΚΟΤΗΤΑΣ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473200" y="4165600"/>
            <a:ext cx="636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ΔΗΜΟΥΡΓΙΑ ΚΑΙ ΣΤΗΡΙΞΗ ΝΕΟΦΥΩΝ ΕΠΙΧΕΙΡΗΣΕΩΝ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447800" y="4991100"/>
            <a:ext cx="636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ΠΡΩΤΟΒΟΥΛΙΑ ΠΑΝΕΠΙΣΤΗΜΙΟΥ ΚΑΙ ΕΠΙΣΤΗΜΟΝΙΚΟΥ ΚΑΙ ΤΕΧΝΟΛΟΓΙΚΟΥ ΠΑΡΚΟΥ ΗΠΕΙΡΟΥ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518061" y="3125962"/>
            <a:ext cx="6593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ΠΡΟΘΕΣΜΙΑ ΥΠΟΒΟΛΗΣ 4/3/2013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3" name="Pie 2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2910" y="357166"/>
            <a:ext cx="299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COOPERATION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679" y="1024752"/>
            <a:ext cx="1329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HEALTH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277" y="1576552"/>
            <a:ext cx="5726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LAST CALLS</a:t>
            </a:r>
            <a:r>
              <a:rPr lang="en-US" sz="2400" dirty="0" smtClean="0">
                <a:solidFill>
                  <a:srgbClr val="FF0000"/>
                </a:solidFill>
              </a:rPr>
              <a:t>: 	September and October 2012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317" y="2154622"/>
            <a:ext cx="8147808" cy="452431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FOCUS:</a:t>
            </a: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Translational Research</a:t>
            </a: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Anti- microbial resistance</a:t>
            </a: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Imaging Technologies</a:t>
            </a: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Safety/Efficacy of Therapies (Modeling, Adverse Reactions)</a:t>
            </a: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Stem Cells</a:t>
            </a: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Integrating Biological Data and Processes</a:t>
            </a: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Brain Diseases</a:t>
            </a: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Infectious Diseases</a:t>
            </a: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Cancer</a:t>
            </a: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Cardiovascular Diseases</a:t>
            </a:r>
          </a:p>
          <a:p>
            <a:pPr marL="441325" indent="-441325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Clinical Outcomes into Clinical Practice</a:t>
            </a:r>
            <a:endParaRPr lang="el-GR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3"/>
          <p:cNvGraphicFramePr/>
          <p:nvPr/>
        </p:nvGraphicFramePr>
        <p:xfrm>
          <a:off x="0" y="373046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3" descr="logo_Odysseies_JPEG_B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663700" cy="1340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892943" y="928670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Funding Opportunities in Life Sciences Education &amp; Research in Europe and Greece</a:t>
            </a:r>
            <a:endParaRPr lang="el-GR" sz="4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56" y="357166"/>
            <a:ext cx="884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OPEN/ EXPECTED CALLS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393699" y="1028700"/>
          <a:ext cx="8382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CALL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WEB SITE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SUBMISSION DATE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B0F0"/>
                          </a:solidFill>
                        </a:rPr>
                        <a:t>ΟΔΥΣΣΕΙΕΣ</a:t>
                      </a:r>
                      <a:r>
                        <a:rPr lang="el-GR" b="1" baseline="0" dirty="0" smtClean="0">
                          <a:solidFill>
                            <a:srgbClr val="00B0F0"/>
                          </a:solidFill>
                        </a:rPr>
                        <a:t> ΚΑΙΝΟΤΟΜΙΑΣ</a:t>
                      </a:r>
                      <a:endParaRPr lang="el-G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http://ok2013.rc.uoi.gr</a:t>
                      </a:r>
                      <a:endParaRPr lang="el-GR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4/3/2013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PEOPOLE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 CIG</a:t>
                      </a:r>
                      <a:endParaRPr lang="el-G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F0"/>
                          </a:solidFill>
                        </a:rPr>
                        <a:t>http://ec.europa.eu/research/mariecurieactions/index_en.htm</a:t>
                      </a:r>
                      <a:endParaRPr lang="el-GR" sz="1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7/3/2013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ERANET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 LEADERA</a:t>
                      </a:r>
                      <a:endParaRPr lang="el-G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http://www.leadera.net/</a:t>
                      </a:r>
                      <a:endParaRPr lang="el-GR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15/3/2013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JTI-IMI</a:t>
                      </a:r>
                      <a:endParaRPr lang="el-G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http://www.imi.europa.eu</a:t>
                      </a:r>
                      <a:endParaRPr lang="el-GR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19/3/2013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EUROPA HEALTH</a:t>
                      </a:r>
                      <a:endParaRPr lang="el-G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http://ec.europa.eu/eahc/health/projects.html</a:t>
                      </a:r>
                      <a:endParaRPr lang="el-GR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22/3/2013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ERANET ERA-IB</a:t>
                      </a:r>
                      <a:endParaRPr lang="el-G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http://www.era-ib.net/</a:t>
                      </a:r>
                      <a:endParaRPr lang="el-GR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26/3/2013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ERC </a:t>
                      </a:r>
                      <a:r>
                        <a:rPr lang="en-US" b="1" dirty="0" err="1" smtClean="0">
                          <a:solidFill>
                            <a:srgbClr val="00B0F0"/>
                          </a:solidFill>
                        </a:rPr>
                        <a:t>PoC</a:t>
                      </a:r>
                      <a:endParaRPr lang="el-G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http://erc.europa.eu/</a:t>
                      </a:r>
                      <a:endParaRPr lang="el-GR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APRIL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B0F0"/>
                          </a:solidFill>
                        </a:rPr>
                        <a:t>ΜΕΛΕΤΕΣ ΛΑΤΣΗ</a:t>
                      </a:r>
                      <a:endParaRPr lang="el-G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http://www.latsis-foundation.org/</a:t>
                      </a:r>
                      <a:endParaRPr lang="el-GR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APRIL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</a:rPr>
                        <a:t> (ANNOUNCEMENT)</a:t>
                      </a:r>
                      <a:endParaRPr lang="en-US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EUROPA LIFE</a:t>
                      </a:r>
                      <a:endParaRPr lang="el-G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http://ec.europa.eu/environment/life/</a:t>
                      </a:r>
                      <a:endParaRPr lang="el-GR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JUNE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56" y="357166"/>
            <a:ext cx="884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OPEN/ EXPECTED CALLS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393699" y="1028700"/>
          <a:ext cx="83820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CALL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WEB SITE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SUBMISSION DATE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ERANET EUROTRANS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BIO</a:t>
                      </a:r>
                      <a:endParaRPr lang="el-G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http://www.eurotransbio.eu/</a:t>
                      </a:r>
                      <a:endParaRPr lang="el-GR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OCTOBER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ERC </a:t>
                      </a:r>
                      <a:r>
                        <a:rPr lang="en-US" b="1" dirty="0" err="1" smtClean="0">
                          <a:solidFill>
                            <a:srgbClr val="00B0F0"/>
                          </a:solidFill>
                        </a:rPr>
                        <a:t>PoC</a:t>
                      </a:r>
                      <a:endParaRPr lang="el-G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F0"/>
                          </a:solidFill>
                        </a:rPr>
                        <a:t>http://erc.europa.eu/</a:t>
                      </a:r>
                      <a:endParaRPr lang="el-GR" sz="1800" b="1" dirty="0" smtClean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OCTOBER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PRIZES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 FOR WOMEN</a:t>
                      </a:r>
                      <a:endParaRPr lang="el-G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http://ec.europa.eu/research/innovation-union/index_en.cfm?section=women-innovators</a:t>
                      </a:r>
                      <a:endParaRPr lang="el-GR" sz="12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OCTOBER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B0F0"/>
                          </a:solidFill>
                        </a:rPr>
                        <a:t>ΓΓΕΤ-ΠΑΒΕΤ</a:t>
                      </a:r>
                      <a:endParaRPr lang="el-G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http://www.gsrt.gr/central.aspx?sId=108I334I1246I646I446050&amp;olID=821&amp;neID=589&amp;neTa=20_658_0&amp;ncID=0&amp;neHC=0&amp;tbid=0&amp;lrID=2&amp;oldUIID=aI821I0I108I334I1246I0I2&amp;actionID=load</a:t>
                      </a:r>
                      <a:endParaRPr lang="el-GR" sz="11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ANNOUNCEMENT EXPECTED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PEOPLE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 IEF, IIF, IOF</a:t>
                      </a:r>
                      <a:endParaRPr lang="el-G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F0"/>
                          </a:solidFill>
                        </a:rPr>
                        <a:t>http://ec.europa.eu/research/mariecurieactions/index_en.htm</a:t>
                      </a:r>
                      <a:endParaRPr lang="el-GR" sz="1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ANNOUNCEMENT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</a:rPr>
                        <a:t> EXPECTED</a:t>
                      </a:r>
                      <a:endParaRPr lang="en-US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892943" y="928670"/>
            <a:ext cx="7358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LIAISON OFFICE</a:t>
            </a:r>
          </a:p>
          <a:p>
            <a:pPr lvl="0" algn="ctr">
              <a:spcBef>
                <a:spcPct val="0"/>
              </a:spcBef>
            </a:pPr>
            <a:r>
              <a:rPr lang="en-US" sz="4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RESEARCH COMMITTEE</a:t>
            </a:r>
            <a:endParaRPr lang="el-GR" sz="4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96056" y="357166"/>
            <a:ext cx="884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HOW WE CAN ASSIST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65660" y="1271762"/>
            <a:ext cx="747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FOR PEOPLE IN THE UNIVERSITY OF IOANNINA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419100" y="2006600"/>
            <a:ext cx="8318500" cy="392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ts val="3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Provide you with </a:t>
            </a:r>
            <a:r>
              <a:rPr lang="en-US" sz="2400" b="1" dirty="0" smtClean="0">
                <a:solidFill>
                  <a:srgbClr val="FF0000"/>
                </a:solidFill>
              </a:rPr>
              <a:t>personalized</a:t>
            </a:r>
            <a:r>
              <a:rPr lang="en-US" sz="2400" b="1" dirty="0" smtClean="0">
                <a:solidFill>
                  <a:srgbClr val="0070C0"/>
                </a:solidFill>
              </a:rPr>
              <a:t> call specific information</a:t>
            </a:r>
          </a:p>
          <a:p>
            <a:pPr marL="355600" indent="-355600">
              <a:lnSpc>
                <a:spcPts val="3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Assist you in </a:t>
            </a:r>
            <a:r>
              <a:rPr lang="en-US" sz="2400" b="1" dirty="0" smtClean="0">
                <a:solidFill>
                  <a:srgbClr val="FF0000"/>
                </a:solidFill>
              </a:rPr>
              <a:t>finding partners </a:t>
            </a:r>
            <a:r>
              <a:rPr lang="en-US" sz="2400" b="1" dirty="0" smtClean="0">
                <a:solidFill>
                  <a:srgbClr val="0070C0"/>
                </a:solidFill>
              </a:rPr>
              <a:t>that fit your requests</a:t>
            </a:r>
          </a:p>
          <a:p>
            <a:pPr marL="355600" indent="-355600">
              <a:lnSpc>
                <a:spcPts val="3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Assist you in preparing your participation to </a:t>
            </a:r>
            <a:r>
              <a:rPr lang="en-US" sz="2400" b="1" dirty="0" smtClean="0">
                <a:solidFill>
                  <a:srgbClr val="FF0000"/>
                </a:solidFill>
              </a:rPr>
              <a:t>brokerage/matchmaking events</a:t>
            </a:r>
          </a:p>
          <a:p>
            <a:pPr marL="355600" indent="-355600">
              <a:lnSpc>
                <a:spcPts val="3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Provide </a:t>
            </a:r>
            <a:r>
              <a:rPr lang="en-US" sz="2400" b="1" dirty="0" smtClean="0">
                <a:solidFill>
                  <a:srgbClr val="FF0000"/>
                </a:solidFill>
              </a:rPr>
              <a:t>guidelines</a:t>
            </a:r>
            <a:r>
              <a:rPr lang="en-US" sz="2400" b="1" dirty="0" smtClean="0">
                <a:solidFill>
                  <a:srgbClr val="0070C0"/>
                </a:solidFill>
              </a:rPr>
              <a:t> for writing suitable </a:t>
            </a:r>
            <a:r>
              <a:rPr lang="en-US" sz="2400" b="1" dirty="0" smtClean="0">
                <a:solidFill>
                  <a:srgbClr val="FF0000"/>
                </a:solidFill>
              </a:rPr>
              <a:t>exploitation, dissemination and, IPR issues</a:t>
            </a:r>
            <a:r>
              <a:rPr lang="en-US" sz="2400" b="1" dirty="0" smtClean="0">
                <a:solidFill>
                  <a:srgbClr val="0070C0"/>
                </a:solidFill>
              </a:rPr>
              <a:t> parts in proposals</a:t>
            </a:r>
          </a:p>
          <a:p>
            <a:pPr marL="355600" indent="-355600">
              <a:lnSpc>
                <a:spcPts val="3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Assist you </a:t>
            </a:r>
            <a:r>
              <a:rPr lang="en-US" sz="2400" b="1" dirty="0" smtClean="0">
                <a:solidFill>
                  <a:srgbClr val="FF0000"/>
                </a:solidFill>
              </a:rPr>
              <a:t>in filing for patents</a:t>
            </a:r>
          </a:p>
          <a:p>
            <a:pPr marL="355600" indent="-355600">
              <a:lnSpc>
                <a:spcPts val="3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Assist you in </a:t>
            </a:r>
            <a:r>
              <a:rPr lang="en-US" sz="2400" b="1" dirty="0" smtClean="0">
                <a:solidFill>
                  <a:srgbClr val="FF0000"/>
                </a:solidFill>
              </a:rPr>
              <a:t>collaborating with the industry and enterprises</a:t>
            </a:r>
          </a:p>
          <a:p>
            <a:pPr marL="355600" indent="-355600">
              <a:lnSpc>
                <a:spcPts val="3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Assist you in </a:t>
            </a:r>
            <a:r>
              <a:rPr lang="en-US" sz="2400" b="1" dirty="0" smtClean="0">
                <a:solidFill>
                  <a:srgbClr val="FF0000"/>
                </a:solidFill>
              </a:rPr>
              <a:t>finding resources </a:t>
            </a:r>
            <a:r>
              <a:rPr lang="en-US" sz="2400" b="1" dirty="0" smtClean="0">
                <a:solidFill>
                  <a:srgbClr val="0070C0"/>
                </a:solidFill>
              </a:rPr>
              <a:t>for the further exploitation of research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56" y="357166"/>
            <a:ext cx="884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HOW WE CAN ASSIST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660" y="1271762"/>
            <a:ext cx="747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FOR PEOPLE OUTSIDE UNIVERSITY OF IOANNINA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419100" y="2006600"/>
            <a:ext cx="8318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ts val="3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All previous can be provided as </a:t>
            </a:r>
            <a:r>
              <a:rPr lang="en-US" sz="2400" b="1" dirty="0" smtClean="0">
                <a:solidFill>
                  <a:srgbClr val="FF0000"/>
                </a:solidFill>
              </a:rPr>
              <a:t>services</a:t>
            </a:r>
            <a:r>
              <a:rPr lang="en-US" sz="2400" b="1" dirty="0" smtClean="0">
                <a:solidFill>
                  <a:srgbClr val="0070C0"/>
                </a:solidFill>
              </a:rPr>
              <a:t> on demand with the approval of the research committee</a:t>
            </a:r>
          </a:p>
          <a:p>
            <a:pPr marL="355600" indent="-355600">
              <a:lnSpc>
                <a:spcPts val="3000"/>
              </a:lnSpc>
              <a:buClr>
                <a:srgbClr val="00B050"/>
              </a:buClr>
              <a:buFont typeface="Arial" pitchFamily="34" charset="0"/>
              <a:buChar char="•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355600" indent="-355600">
              <a:lnSpc>
                <a:spcPts val="3000"/>
              </a:lnSpc>
              <a:buClr>
                <a:srgbClr val="00B050"/>
              </a:buClr>
            </a:pPr>
            <a:r>
              <a:rPr lang="en-US" sz="2400" b="1" dirty="0" smtClean="0">
                <a:solidFill>
                  <a:srgbClr val="0070C0"/>
                </a:solidFill>
              </a:rPr>
              <a:t>But most importantly, we can </a:t>
            </a:r>
          </a:p>
          <a:p>
            <a:pPr marL="355600" indent="-355600">
              <a:lnSpc>
                <a:spcPts val="3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Assist you in </a:t>
            </a:r>
            <a:r>
              <a:rPr lang="en-US" sz="2400" b="1" dirty="0" smtClean="0">
                <a:solidFill>
                  <a:srgbClr val="FF0000"/>
                </a:solidFill>
              </a:rPr>
              <a:t>finding suitable partner inside the University </a:t>
            </a:r>
            <a:r>
              <a:rPr lang="en-US" sz="2400" b="1" dirty="0" smtClean="0">
                <a:solidFill>
                  <a:srgbClr val="0070C0"/>
                </a:solidFill>
              </a:rPr>
              <a:t>of </a:t>
            </a:r>
            <a:r>
              <a:rPr lang="en-US" sz="2400" b="1" dirty="0" err="1" smtClean="0">
                <a:solidFill>
                  <a:srgbClr val="0070C0"/>
                </a:solidFill>
              </a:rPr>
              <a:t>Ioannina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 txBox="1">
            <a:spLocks/>
          </p:cNvSpPr>
          <p:nvPr/>
        </p:nvSpPr>
        <p:spPr>
          <a:xfrm>
            <a:off x="457200" y="2000241"/>
            <a:ext cx="8229600" cy="103505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Dina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Liaison Office, Research Committee,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University of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Ioannina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3000364" y="3722690"/>
            <a:ext cx="37122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+30-</a:t>
            </a:r>
            <a:r>
              <a:rPr lang="el-GR" sz="2400" b="1" dirty="0" smtClean="0">
                <a:solidFill>
                  <a:srgbClr val="FF0000"/>
                </a:solidFill>
              </a:rPr>
              <a:t>265100</a:t>
            </a: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el-GR" sz="2400" b="1" dirty="0" smtClean="0">
                <a:solidFill>
                  <a:srgbClr val="FF0000"/>
                </a:solidFill>
              </a:rPr>
              <a:t>7976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/>
            <a:endParaRPr lang="el-GR" sz="2400" b="1" u="sng" dirty="0" smtClean="0">
              <a:solidFill>
                <a:srgbClr val="FF000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liaison</a:t>
            </a:r>
            <a:r>
              <a:rPr lang="el-GR" sz="2400" b="1" dirty="0" smtClean="0">
                <a:solidFill>
                  <a:srgbClr val="FF0000"/>
                </a:solidFill>
              </a:rPr>
              <a:t>@</a:t>
            </a:r>
            <a:r>
              <a:rPr lang="en-US" sz="2400" b="1" dirty="0" smtClean="0">
                <a:solidFill>
                  <a:srgbClr val="FF0000"/>
                </a:solidFill>
              </a:rPr>
              <a:t>cc.uoi.gr</a:t>
            </a:r>
          </a:p>
          <a:p>
            <a:pPr lvl="1"/>
            <a:endParaRPr lang="en-US" sz="24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http://liaison.rc.uoi.gr/ </a:t>
            </a:r>
          </a:p>
          <a:p>
            <a:pPr lvl="1"/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6" descr="th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643314"/>
            <a:ext cx="892418" cy="600074"/>
          </a:xfrm>
          <a:prstGeom prst="rect">
            <a:avLst/>
          </a:prstGeom>
        </p:spPr>
      </p:pic>
      <p:pic>
        <p:nvPicPr>
          <p:cNvPr id="11" name="Picture 10" descr="emai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4286256"/>
            <a:ext cx="914617" cy="823911"/>
          </a:xfrm>
          <a:prstGeom prst="rect">
            <a:avLst/>
          </a:prstGeom>
        </p:spPr>
      </p:pic>
      <p:pic>
        <p:nvPicPr>
          <p:cNvPr id="13" name="Picture 8" descr="INFO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6081" y="5072074"/>
            <a:ext cx="785794" cy="785794"/>
          </a:xfrm>
          <a:prstGeom prst="rect">
            <a:avLst/>
          </a:prstGeom>
        </p:spPr>
      </p:pic>
      <p:pic>
        <p:nvPicPr>
          <p:cNvPr id="14" name="Picture 6" descr="Γραφείο Διαμεσολάβηση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7700" y="141458"/>
            <a:ext cx="5083632" cy="1763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3" name="Pie 2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2910" y="357166"/>
            <a:ext cx="299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COOPERATION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679" y="1024752"/>
            <a:ext cx="3022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BUT NOT ONLY ……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185" y="1981218"/>
            <a:ext cx="7588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KBBE – Food Agriculture And Fisheries, And Biotechnology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571" y="2885104"/>
            <a:ext cx="7961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lnSpc>
                <a:spcPts val="216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Biological products</a:t>
            </a:r>
          </a:p>
          <a:p>
            <a:pPr marL="441325" indent="-441325">
              <a:lnSpc>
                <a:spcPts val="216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Food and Health</a:t>
            </a:r>
          </a:p>
          <a:p>
            <a:pPr marL="441325" indent="-441325">
              <a:lnSpc>
                <a:spcPts val="216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Life Science, Biotechnology and Biochemistry for non-food products and processes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698925" y="4198964"/>
            <a:ext cx="817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ICT- Information And Communication Technologies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311" y="4708700"/>
            <a:ext cx="7961587" cy="92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lnSpc>
                <a:spcPts val="216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Cognitive Systems and Robotics</a:t>
            </a:r>
          </a:p>
          <a:p>
            <a:pPr marL="441325" indent="-441325">
              <a:lnSpc>
                <a:spcPts val="216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ICT for Health, Ageing Well</a:t>
            </a:r>
          </a:p>
          <a:p>
            <a:pPr marL="441325" indent="-441325">
              <a:lnSpc>
                <a:spcPts val="216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ICT for low carbon economy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5809" y="2427890"/>
            <a:ext cx="4923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LAST CALLS</a:t>
            </a:r>
            <a:r>
              <a:rPr lang="en-US" sz="2400" dirty="0" smtClean="0">
                <a:solidFill>
                  <a:srgbClr val="00B050"/>
                </a:solidFill>
              </a:rPr>
              <a:t>: 	January/February 2013</a:t>
            </a: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6844" y="5213133"/>
            <a:ext cx="422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OPEN CALLS?</a:t>
            </a:r>
            <a:r>
              <a:rPr lang="en-US" sz="2400" dirty="0" smtClean="0">
                <a:solidFill>
                  <a:srgbClr val="00B050"/>
                </a:solidFill>
              </a:rPr>
              <a:t>: 	March/April 2013</a:t>
            </a:r>
            <a:endParaRPr lang="el-GR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7752" y="0"/>
            <a:ext cx="4500594" cy="4500594"/>
            <a:chOff x="1495733" y="312630"/>
            <a:chExt cx="4500594" cy="4500594"/>
          </a:xfrm>
        </p:grpSpPr>
        <p:sp>
          <p:nvSpPr>
            <p:cNvPr id="3" name="Pie 2"/>
            <p:cNvSpPr/>
            <p:nvPr/>
          </p:nvSpPr>
          <p:spPr>
            <a:xfrm>
              <a:off x="1495733" y="312630"/>
              <a:ext cx="4500594" cy="4500594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ie 4"/>
            <p:cNvSpPr/>
            <p:nvPr/>
          </p:nvSpPr>
          <p:spPr>
            <a:xfrm>
              <a:off x="3794250" y="794837"/>
              <a:ext cx="1312673" cy="96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FP7</a:t>
              </a:r>
              <a:endParaRPr lang="el-GR" sz="1800" b="1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2910" y="357166"/>
            <a:ext cx="299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COOPERATION</a:t>
            </a:r>
            <a:endParaRPr lang="el-GR" sz="3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679" y="1024752"/>
            <a:ext cx="3022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BUT NOT ONLY ……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185" y="2328062"/>
            <a:ext cx="627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NMP- </a:t>
            </a:r>
            <a:r>
              <a:rPr lang="en-US" sz="2800" b="1" dirty="0" err="1" smtClean="0">
                <a:solidFill>
                  <a:srgbClr val="FF0000"/>
                </a:solidFill>
              </a:rPr>
              <a:t>NanoMaterials</a:t>
            </a:r>
            <a:r>
              <a:rPr lang="en-US" sz="2800" b="1" dirty="0" smtClean="0">
                <a:solidFill>
                  <a:srgbClr val="FF0000"/>
                </a:solidFill>
              </a:rPr>
              <a:t> and Processes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570" y="3153128"/>
            <a:ext cx="7961587" cy="364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lnSpc>
                <a:spcPts val="216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Materials: nanotechnology and biotechnology for new products and processes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925" y="3662912"/>
            <a:ext cx="627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SPACE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842" y="4409148"/>
            <a:ext cx="828215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lnSpc>
                <a:spcPts val="216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Strengthening Space Foundation: biomedicine, life and physical sciences in space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728" y="4761308"/>
            <a:ext cx="627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SECURITY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583" y="5507544"/>
            <a:ext cx="7961587" cy="364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lnSpc>
                <a:spcPts val="216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Increasing the security of citizens: bio-security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8210" y="2743222"/>
            <a:ext cx="401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LAST CALLS</a:t>
            </a:r>
            <a:r>
              <a:rPr lang="en-US" sz="2400" dirty="0" smtClean="0">
                <a:solidFill>
                  <a:srgbClr val="00B050"/>
                </a:solidFill>
              </a:rPr>
              <a:t>: 	December 2012</a:t>
            </a: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8716" y="3999242"/>
            <a:ext cx="404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LAST CALLS</a:t>
            </a:r>
            <a:r>
              <a:rPr lang="en-US" sz="2400" dirty="0" smtClean="0">
                <a:solidFill>
                  <a:srgbClr val="00B050"/>
                </a:solidFill>
              </a:rPr>
              <a:t>: 	November 2012</a:t>
            </a: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225" y="5113340"/>
            <a:ext cx="404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LAST CALLS</a:t>
            </a:r>
            <a:r>
              <a:rPr lang="en-US" sz="2400" dirty="0" smtClean="0">
                <a:solidFill>
                  <a:srgbClr val="00B050"/>
                </a:solidFill>
              </a:rPr>
              <a:t>: 	November 2012</a:t>
            </a:r>
            <a:endParaRPr lang="el-GR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2306</Words>
  <Application>Microsoft Office PowerPoint</Application>
  <PresentationFormat>Προβολή στην οθόνη (4:3)</PresentationFormat>
  <Paragraphs>625</Paragraphs>
  <Slides>77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77</vt:i4>
      </vt:variant>
    </vt:vector>
  </HeadingPairs>
  <TitlesOfParts>
    <vt:vector size="78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  <vt:lpstr>Διαφάνεια 67</vt:lpstr>
      <vt:lpstr>Διαφάνεια 68</vt:lpstr>
      <vt:lpstr>Διαφάνεια 69</vt:lpstr>
      <vt:lpstr>Διαφάνεια 70</vt:lpstr>
      <vt:lpstr>Διαφάνεια 71</vt:lpstr>
      <vt:lpstr>Διαφάνεια 72</vt:lpstr>
      <vt:lpstr>Διαφάνεια 73</vt:lpstr>
      <vt:lpstr>Διαφάνεια 74</vt:lpstr>
      <vt:lpstr>Διαφάνεια 75</vt:lpstr>
      <vt:lpstr>Διαφάνεια 76</vt:lpstr>
      <vt:lpstr>Διαφάνεια 77</vt:lpstr>
    </vt:vector>
  </TitlesOfParts>
  <Company>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kbaga</dc:creator>
  <cp:lastModifiedBy>Dina</cp:lastModifiedBy>
  <cp:revision>137</cp:revision>
  <dcterms:created xsi:type="dcterms:W3CDTF">2013-02-13T10:59:47Z</dcterms:created>
  <dcterms:modified xsi:type="dcterms:W3CDTF">2013-02-24T08:21:44Z</dcterms:modified>
</cp:coreProperties>
</file>